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99" r:id="rId5"/>
  </p:sldMasterIdLst>
  <p:notesMasterIdLst>
    <p:notesMasterId r:id="rId46"/>
  </p:notesMasterIdLst>
  <p:sldIdLst>
    <p:sldId id="256" r:id="rId6"/>
    <p:sldId id="426" r:id="rId7"/>
    <p:sldId id="428" r:id="rId8"/>
    <p:sldId id="265" r:id="rId9"/>
    <p:sldId id="429" r:id="rId10"/>
    <p:sldId id="427" r:id="rId11"/>
    <p:sldId id="261" r:id="rId12"/>
    <p:sldId id="271" r:id="rId13"/>
    <p:sldId id="412" r:id="rId14"/>
    <p:sldId id="367" r:id="rId15"/>
    <p:sldId id="368" r:id="rId16"/>
    <p:sldId id="369" r:id="rId17"/>
    <p:sldId id="415" r:id="rId18"/>
    <p:sldId id="270" r:id="rId19"/>
    <p:sldId id="413" r:id="rId20"/>
    <p:sldId id="414" r:id="rId21"/>
    <p:sldId id="372" r:id="rId22"/>
    <p:sldId id="370" r:id="rId23"/>
    <p:sldId id="263" r:id="rId24"/>
    <p:sldId id="264" r:id="rId25"/>
    <p:sldId id="267" r:id="rId26"/>
    <p:sldId id="373" r:id="rId27"/>
    <p:sldId id="392" r:id="rId28"/>
    <p:sldId id="391" r:id="rId29"/>
    <p:sldId id="397" r:id="rId30"/>
    <p:sldId id="398" r:id="rId31"/>
    <p:sldId id="401" r:id="rId32"/>
    <p:sldId id="406" r:id="rId33"/>
    <p:sldId id="419" r:id="rId34"/>
    <p:sldId id="300" r:id="rId35"/>
    <p:sldId id="420" r:id="rId36"/>
    <p:sldId id="424" r:id="rId37"/>
    <p:sldId id="297" r:id="rId38"/>
    <p:sldId id="294" r:id="rId39"/>
    <p:sldId id="288" r:id="rId40"/>
    <p:sldId id="295" r:id="rId41"/>
    <p:sldId id="407" r:id="rId42"/>
    <p:sldId id="291" r:id="rId43"/>
    <p:sldId id="423" r:id="rId44"/>
    <p:sldId id="425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02E4A-045B-4350-B872-4903E1334CFE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 phldr="1"/>
      <dgm:spPr/>
    </dgm:pt>
    <dgm:pt modelId="{AE5D2F3C-0D67-4B83-923C-CC6AC07D7771}">
      <dgm:prSet phldrT="[Text]"/>
      <dgm:spPr/>
      <dgm:t>
        <a:bodyPr/>
        <a:lstStyle/>
        <a:p>
          <a:r>
            <a:rPr lang="en-US" b="1" dirty="0" smtClean="0"/>
            <a:t>Energy Efficiency</a:t>
          </a:r>
          <a:endParaRPr lang="en-US" b="1" dirty="0"/>
        </a:p>
      </dgm:t>
    </dgm:pt>
    <dgm:pt modelId="{6839D9F5-714A-4DF2-B31F-5B3FD083F524}" type="parTrans" cxnId="{F6742004-BF30-4171-9B14-6FB804C1DD4D}">
      <dgm:prSet/>
      <dgm:spPr/>
      <dgm:t>
        <a:bodyPr/>
        <a:lstStyle/>
        <a:p>
          <a:endParaRPr lang="en-US"/>
        </a:p>
      </dgm:t>
    </dgm:pt>
    <dgm:pt modelId="{0EFD6C12-DEC7-4542-B844-D391E02E00CE}" type="sibTrans" cxnId="{F6742004-BF30-4171-9B14-6FB804C1DD4D}">
      <dgm:prSet/>
      <dgm:spPr/>
      <dgm:t>
        <a:bodyPr/>
        <a:lstStyle/>
        <a:p>
          <a:endParaRPr lang="en-US"/>
        </a:p>
      </dgm:t>
    </dgm:pt>
    <dgm:pt modelId="{CDDF9365-4885-4698-B688-7ACB741CAE9F}">
      <dgm:prSet phldrT="[Text]"/>
      <dgm:spPr/>
      <dgm:t>
        <a:bodyPr/>
        <a:lstStyle/>
        <a:p>
          <a:r>
            <a:rPr lang="en-US" b="1" dirty="0" smtClean="0"/>
            <a:t>Electrify as much as possible</a:t>
          </a:r>
        </a:p>
      </dgm:t>
    </dgm:pt>
    <dgm:pt modelId="{69357B7D-F209-43F9-BD65-4253558C8600}" type="parTrans" cxnId="{80CE297B-60B8-42DC-970D-AF3ED192E397}">
      <dgm:prSet/>
      <dgm:spPr/>
      <dgm:t>
        <a:bodyPr/>
        <a:lstStyle/>
        <a:p>
          <a:endParaRPr lang="en-US"/>
        </a:p>
      </dgm:t>
    </dgm:pt>
    <dgm:pt modelId="{56435C64-6741-416B-A194-7869E859111B}" type="sibTrans" cxnId="{80CE297B-60B8-42DC-970D-AF3ED192E397}">
      <dgm:prSet/>
      <dgm:spPr/>
      <dgm:t>
        <a:bodyPr/>
        <a:lstStyle/>
        <a:p>
          <a:endParaRPr lang="en-US"/>
        </a:p>
      </dgm:t>
    </dgm:pt>
    <dgm:pt modelId="{EC6A802A-F4DD-45C6-9F52-03F2690F8FFD}">
      <dgm:prSet phldrT="[Text]"/>
      <dgm:spPr/>
      <dgm:t>
        <a:bodyPr/>
        <a:lstStyle/>
        <a:p>
          <a:r>
            <a:rPr lang="en-US" b="1" dirty="0" smtClean="0"/>
            <a:t>Decarbonize Electricity</a:t>
          </a:r>
          <a:endParaRPr lang="en-US" b="1" dirty="0"/>
        </a:p>
      </dgm:t>
    </dgm:pt>
    <dgm:pt modelId="{B4567C58-80E8-46AE-B18F-4BC1F9396013}" type="parTrans" cxnId="{91E22A43-01B8-4C5B-AF11-D1D8B7F08D5C}">
      <dgm:prSet/>
      <dgm:spPr/>
      <dgm:t>
        <a:bodyPr/>
        <a:lstStyle/>
        <a:p>
          <a:endParaRPr lang="en-US"/>
        </a:p>
      </dgm:t>
    </dgm:pt>
    <dgm:pt modelId="{96D40164-E20B-4B5B-A048-40919504F4E2}" type="sibTrans" cxnId="{91E22A43-01B8-4C5B-AF11-D1D8B7F08D5C}">
      <dgm:prSet/>
      <dgm:spPr/>
      <dgm:t>
        <a:bodyPr/>
        <a:lstStyle/>
        <a:p>
          <a:endParaRPr lang="en-US"/>
        </a:p>
      </dgm:t>
    </dgm:pt>
    <dgm:pt modelId="{CF02B39D-86E9-4602-B051-F111DFE23888}" type="pres">
      <dgm:prSet presAssocID="{73E02E4A-045B-4350-B872-4903E1334CFE}" presName="compositeShape" presStyleCnt="0">
        <dgm:presLayoutVars>
          <dgm:chMax val="7"/>
          <dgm:dir/>
          <dgm:resizeHandles val="exact"/>
        </dgm:presLayoutVars>
      </dgm:prSet>
      <dgm:spPr/>
    </dgm:pt>
    <dgm:pt modelId="{F1D297E9-D3B1-4274-BD54-A3C92045D802}" type="pres">
      <dgm:prSet presAssocID="{AE5D2F3C-0D67-4B83-923C-CC6AC07D7771}" presName="circ1" presStyleLbl="vennNode1" presStyleIdx="0" presStyleCnt="3"/>
      <dgm:spPr/>
      <dgm:t>
        <a:bodyPr/>
        <a:lstStyle/>
        <a:p>
          <a:endParaRPr lang="en-US"/>
        </a:p>
      </dgm:t>
    </dgm:pt>
    <dgm:pt modelId="{1AF3A0F2-D389-4746-BBD9-C1C2C8C71F18}" type="pres">
      <dgm:prSet presAssocID="{AE5D2F3C-0D67-4B83-923C-CC6AC07D777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73D3D-CED9-4A4A-97B5-3ECCCB2CD9A7}" type="pres">
      <dgm:prSet presAssocID="{CDDF9365-4885-4698-B688-7ACB741CAE9F}" presName="circ2" presStyleLbl="vennNode1" presStyleIdx="1" presStyleCnt="3"/>
      <dgm:spPr/>
      <dgm:t>
        <a:bodyPr/>
        <a:lstStyle/>
        <a:p>
          <a:endParaRPr lang="en-US"/>
        </a:p>
      </dgm:t>
    </dgm:pt>
    <dgm:pt modelId="{AB8B9119-EA03-4F8F-B6A9-0065F27E9591}" type="pres">
      <dgm:prSet presAssocID="{CDDF9365-4885-4698-B688-7ACB741CAE9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E778DB-5BF5-46A9-8EED-C2A495E756F0}" type="pres">
      <dgm:prSet presAssocID="{EC6A802A-F4DD-45C6-9F52-03F2690F8FFD}" presName="circ3" presStyleLbl="vennNode1" presStyleIdx="2" presStyleCnt="3"/>
      <dgm:spPr/>
      <dgm:t>
        <a:bodyPr/>
        <a:lstStyle/>
        <a:p>
          <a:endParaRPr lang="en-US"/>
        </a:p>
      </dgm:t>
    </dgm:pt>
    <dgm:pt modelId="{90A937B1-7DE7-49AD-850A-558A18D5D08C}" type="pres">
      <dgm:prSet presAssocID="{EC6A802A-F4DD-45C6-9F52-03F2690F8F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CE297B-60B8-42DC-970D-AF3ED192E397}" srcId="{73E02E4A-045B-4350-B872-4903E1334CFE}" destId="{CDDF9365-4885-4698-B688-7ACB741CAE9F}" srcOrd="1" destOrd="0" parTransId="{69357B7D-F209-43F9-BD65-4253558C8600}" sibTransId="{56435C64-6741-416B-A194-7869E859111B}"/>
    <dgm:cxn modelId="{D729BBE0-C9CD-4486-A0AA-506EFCB45BB5}" type="presOf" srcId="{AE5D2F3C-0D67-4B83-923C-CC6AC07D7771}" destId="{F1D297E9-D3B1-4274-BD54-A3C92045D802}" srcOrd="0" destOrd="0" presId="urn:microsoft.com/office/officeart/2005/8/layout/venn1"/>
    <dgm:cxn modelId="{5496C413-DAC4-455B-8674-FE4C737E893D}" type="presOf" srcId="{AE5D2F3C-0D67-4B83-923C-CC6AC07D7771}" destId="{1AF3A0F2-D389-4746-BBD9-C1C2C8C71F18}" srcOrd="1" destOrd="0" presId="urn:microsoft.com/office/officeart/2005/8/layout/venn1"/>
    <dgm:cxn modelId="{F6742004-BF30-4171-9B14-6FB804C1DD4D}" srcId="{73E02E4A-045B-4350-B872-4903E1334CFE}" destId="{AE5D2F3C-0D67-4B83-923C-CC6AC07D7771}" srcOrd="0" destOrd="0" parTransId="{6839D9F5-714A-4DF2-B31F-5B3FD083F524}" sibTransId="{0EFD6C12-DEC7-4542-B844-D391E02E00CE}"/>
    <dgm:cxn modelId="{80425E0A-5DBD-4935-8F56-1FB33FCF3B8B}" type="presOf" srcId="{73E02E4A-045B-4350-B872-4903E1334CFE}" destId="{CF02B39D-86E9-4602-B051-F111DFE23888}" srcOrd="0" destOrd="0" presId="urn:microsoft.com/office/officeart/2005/8/layout/venn1"/>
    <dgm:cxn modelId="{9FF47857-B45D-4E3F-8D6F-37E06AA92EC7}" type="presOf" srcId="{EC6A802A-F4DD-45C6-9F52-03F2690F8FFD}" destId="{8DE778DB-5BF5-46A9-8EED-C2A495E756F0}" srcOrd="0" destOrd="0" presId="urn:microsoft.com/office/officeart/2005/8/layout/venn1"/>
    <dgm:cxn modelId="{80B34ED1-1032-4ACE-94D4-4C70BAC4D106}" type="presOf" srcId="{CDDF9365-4885-4698-B688-7ACB741CAE9F}" destId="{EA773D3D-CED9-4A4A-97B5-3ECCCB2CD9A7}" srcOrd="0" destOrd="0" presId="urn:microsoft.com/office/officeart/2005/8/layout/venn1"/>
    <dgm:cxn modelId="{A26EB8BF-EA92-4792-A4E5-DABAD70FB25B}" type="presOf" srcId="{CDDF9365-4885-4698-B688-7ACB741CAE9F}" destId="{AB8B9119-EA03-4F8F-B6A9-0065F27E9591}" srcOrd="1" destOrd="0" presId="urn:microsoft.com/office/officeart/2005/8/layout/venn1"/>
    <dgm:cxn modelId="{D0AEFF8F-5980-4B6A-835A-A6B0D6D25CF4}" type="presOf" srcId="{EC6A802A-F4DD-45C6-9F52-03F2690F8FFD}" destId="{90A937B1-7DE7-49AD-850A-558A18D5D08C}" srcOrd="1" destOrd="0" presId="urn:microsoft.com/office/officeart/2005/8/layout/venn1"/>
    <dgm:cxn modelId="{91E22A43-01B8-4C5B-AF11-D1D8B7F08D5C}" srcId="{73E02E4A-045B-4350-B872-4903E1334CFE}" destId="{EC6A802A-F4DD-45C6-9F52-03F2690F8FFD}" srcOrd="2" destOrd="0" parTransId="{B4567C58-80E8-46AE-B18F-4BC1F9396013}" sibTransId="{96D40164-E20B-4B5B-A048-40919504F4E2}"/>
    <dgm:cxn modelId="{D6E646B3-1F4D-4300-8B08-C3B0EC221DBE}" type="presParOf" srcId="{CF02B39D-86E9-4602-B051-F111DFE23888}" destId="{F1D297E9-D3B1-4274-BD54-A3C92045D802}" srcOrd="0" destOrd="0" presId="urn:microsoft.com/office/officeart/2005/8/layout/venn1"/>
    <dgm:cxn modelId="{35A311E8-38DA-4954-B9A8-80B1F9225FBD}" type="presParOf" srcId="{CF02B39D-86E9-4602-B051-F111DFE23888}" destId="{1AF3A0F2-D389-4746-BBD9-C1C2C8C71F18}" srcOrd="1" destOrd="0" presId="urn:microsoft.com/office/officeart/2005/8/layout/venn1"/>
    <dgm:cxn modelId="{F213C271-2B7B-4FD5-9D08-F7BBDF3903B6}" type="presParOf" srcId="{CF02B39D-86E9-4602-B051-F111DFE23888}" destId="{EA773D3D-CED9-4A4A-97B5-3ECCCB2CD9A7}" srcOrd="2" destOrd="0" presId="urn:microsoft.com/office/officeart/2005/8/layout/venn1"/>
    <dgm:cxn modelId="{9DD35921-AC9F-4D53-9714-7D7D4B93F0E6}" type="presParOf" srcId="{CF02B39D-86E9-4602-B051-F111DFE23888}" destId="{AB8B9119-EA03-4F8F-B6A9-0065F27E9591}" srcOrd="3" destOrd="0" presId="urn:microsoft.com/office/officeart/2005/8/layout/venn1"/>
    <dgm:cxn modelId="{77547EEF-54C6-4EBD-84F7-3DE5E80E7F6A}" type="presParOf" srcId="{CF02B39D-86E9-4602-B051-F111DFE23888}" destId="{8DE778DB-5BF5-46A9-8EED-C2A495E756F0}" srcOrd="4" destOrd="0" presId="urn:microsoft.com/office/officeart/2005/8/layout/venn1"/>
    <dgm:cxn modelId="{2826168C-44B0-4C33-9A96-94D527465BBE}" type="presParOf" srcId="{CF02B39D-86E9-4602-B051-F111DFE23888}" destId="{90A937B1-7DE7-49AD-850A-558A18D5D08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297E9-D3B1-4274-BD54-A3C92045D802}">
      <dsp:nvSpPr>
        <dsp:cNvPr id="0" name=""/>
        <dsp:cNvSpPr/>
      </dsp:nvSpPr>
      <dsp:spPr>
        <a:xfrm>
          <a:off x="2766059" y="65722"/>
          <a:ext cx="3154680" cy="31546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Energy Efficiency</a:t>
          </a:r>
          <a:endParaRPr lang="en-US" sz="2900" b="1" kern="1200" dirty="0"/>
        </a:p>
      </dsp:txBody>
      <dsp:txXfrm>
        <a:off x="3186684" y="617791"/>
        <a:ext cx="2313432" cy="1419606"/>
      </dsp:txXfrm>
    </dsp:sp>
    <dsp:sp modelId="{EA773D3D-CED9-4A4A-97B5-3ECCCB2CD9A7}">
      <dsp:nvSpPr>
        <dsp:cNvPr id="0" name=""/>
        <dsp:cNvSpPr/>
      </dsp:nvSpPr>
      <dsp:spPr>
        <a:xfrm>
          <a:off x="3904373" y="2037397"/>
          <a:ext cx="3154680" cy="3154680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Electrify as much as possible</a:t>
          </a:r>
        </a:p>
      </dsp:txBody>
      <dsp:txXfrm>
        <a:off x="4869180" y="2852356"/>
        <a:ext cx="1892808" cy="1735074"/>
      </dsp:txXfrm>
    </dsp:sp>
    <dsp:sp modelId="{8DE778DB-5BF5-46A9-8EED-C2A495E756F0}">
      <dsp:nvSpPr>
        <dsp:cNvPr id="0" name=""/>
        <dsp:cNvSpPr/>
      </dsp:nvSpPr>
      <dsp:spPr>
        <a:xfrm>
          <a:off x="1627746" y="2037397"/>
          <a:ext cx="3154680" cy="3154680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Decarbonize Electricity</a:t>
          </a:r>
          <a:endParaRPr lang="en-US" sz="2900" b="1" kern="1200" dirty="0"/>
        </a:p>
      </dsp:txBody>
      <dsp:txXfrm>
        <a:off x="1924812" y="2852356"/>
        <a:ext cx="1892808" cy="1735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6526BA-A01C-4B8A-ADE1-AC551C0D78C3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A73A07-8B15-4A1A-8A48-C0277DAD7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263BF-706D-40AC-847E-199D480D5F3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494327-C771-43D5-A21C-D0A693B0BC7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5BD43-71FE-43CB-886E-B22E22FD0012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8FCE-7020-46A5-8B14-330876B25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1F00-D21D-4A5E-9A15-C8B80C49B14A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CED1-A4E0-42C0-8632-0D417AA5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79747-5AD9-41A5-A4AB-222D8C49FBC7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E8A9-A43D-4215-A1C6-70B465043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7926D5-3EE2-424E-987B-EEF63446F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2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F0F87-6188-40E9-9449-DBB9A4F5A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7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BEAF48-475B-4728-863F-DA3B2B94A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37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A08303-9EEC-44A1-B3C7-9F2A4878C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3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5DB8AD-5B10-4183-9D31-1C0CB03F2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4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840582-046B-4C9C-9BC7-AB9A622FE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8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9F9112-03B0-4655-BF71-D40017561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5E4E8A-85FB-4DD7-A3C3-60D9B8146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0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FC54-5690-49F8-837A-39B000FDB94B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F552-CED5-4BA6-929C-538C9B434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6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5875FF-4636-4CE7-9B82-A52336E6D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1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164820-983D-4C52-859C-2C7A4C24A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3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738961-2D72-4408-B972-BEF69299D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5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4473C8-C91A-45BE-9C8B-8FC66BEF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0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4A9D-5D73-4195-ACB5-B728FECE130E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0843134-439F-451D-99D7-4F2BD17047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487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B6436-7800-4D44-A7E6-D082B8C35D2F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DD78EE4-A926-420C-A8D5-4F98FCA59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317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1E11-BDA1-4CB5-BBE0-9AD382DC9AE7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00476AC-5023-49BE-A670-AD8031C99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737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B653A-536C-454F-9D49-A3BD320E19DE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0A53330-5817-4164-B62C-869AB3713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82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860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860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ECAFB-4EF1-4437-A199-4CCEF6DF4382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F6EB783-4F25-4AE9-B3F7-0D598BEDC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167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38BD-E079-4E8D-A952-A800784F9BDB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D4BCB68-32D2-4C48-880A-B2BF5B57C3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6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43C7-DF2C-4198-B726-3472F986F085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A12B-4CD4-49A9-868E-91CBF81D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25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BBBF5-C3A9-4713-8EE6-F8A8A7E63C97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9DF2179-BAAB-46A8-9851-22B2A3C79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417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008313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0" cy="4906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3008313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0FDD-7A0A-4730-A099-AA50E58449C3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B5E1D8C-EA26-440E-A355-FAC037D52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274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945D-E112-4445-A692-037593B492D9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98CF91A-5E4C-4454-9E37-907B9A9FEB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480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027A-B27A-4053-BBE0-FC598625FAAE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13632A7-743A-4372-ABD8-731FA882CF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562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5E7D-5971-461D-985A-6608F473F820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4F7ABF2-9192-4747-90AE-1F8BE577C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898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769DD3-0369-4B62-B20E-E3A732670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16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82348A-2DE3-4EA2-B325-220D79734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4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3CBFDE-E164-4FAF-811B-B6328720C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FAE4D1-8247-4CF8-99E1-67EEB109E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0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62DDAC-87E8-4B0D-819F-5EE62B961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7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0CE57-EACB-423F-9B60-07EA9DB94D5B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A7ABC-709E-44DE-AA3E-1C9B30ECF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34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F5B287-7A5A-4861-A2B5-350EAD1BE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93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7C8CCB-3AF3-4952-ABC5-71F692EAE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2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C7AFD3-6B7A-42E7-B7B7-8B2FC216C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3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BF9839-40BC-4E1A-B477-13CAB07AC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31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3D9607-C558-4298-B5BE-29BF3B580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3A05C2-CF54-4DBF-8280-3EA7DB0F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34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6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13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95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1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64683-7A43-461E-A23C-8719E17AD8C5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EAA4-6FD1-4ACB-8638-301650671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84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73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7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87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72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99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5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0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4453-7333-4685-9DD6-CA36A996F8C5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887F4-3C05-4538-91D0-FA3337919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000D-9E79-44B9-BD73-78B6AAEEC7C2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1CBB-0652-48FC-A810-C60F6B1CC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47644-ABD0-4C22-9CAB-E9C45ABCE4E4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E586-EBA4-4D18-8BFF-6BDB87293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7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99E3-3471-4777-865B-70DDB5A3C56F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F291-7AFD-4DDC-8481-7FCD84790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BA40F7-01A8-4CD1-8F04-C42C3F0F8AE9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3CCE09-6EA8-4A69-9CCA-A88455094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99ED25-1493-4FF4-85F8-C3A2771C1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19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A41F3C-2545-44D3-AD80-3E4BFB0A11AD}" type="datetimeFigureOut">
              <a:rPr lang="en-US"/>
              <a:pPr>
                <a:defRPr/>
              </a:pPr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41A5B8-B767-4402-903E-A69B48794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07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38"/>
            <a:ext cx="29479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31763"/>
            <a:ext cx="36433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749300"/>
            <a:ext cx="9144000" cy="161925"/>
          </a:xfrm>
          <a:prstGeom prst="rect">
            <a:avLst/>
          </a:prstGeom>
          <a:solidFill>
            <a:srgbClr val="56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696075"/>
            <a:ext cx="9144000" cy="161925"/>
          </a:xfrm>
          <a:prstGeom prst="rect">
            <a:avLst/>
          </a:prstGeom>
          <a:solidFill>
            <a:srgbClr val="56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DCD221-D2CF-4071-9D41-1C3A2B8ED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742AFF-ABCD-459E-84A1-1C40D92569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2/15/2018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7A0072-9F52-49E0-9531-AF79F16986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5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bs.org/newshour/show/why-2-degrees-celsius-is-climate-changes-magic-numbe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bamawhitehouse.archives.gov/sites/default/files/docs/mid_century_strategy_report-final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bamawhitehouse.archives.gov/sites/default/files/docs/mid_century_strategy_report-final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bamawhitehouse.archives.gov/sites/default/files/docs/mid_century_strategy_report-final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zard.com/perspective/levelized-cost-of-energy-2017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advantagelithium.com/_resources/pdf/UBS-Article.pdf" TargetMode="Externa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omberg.com/news/articles/2017-04-25/electric-car-boom-seen-triggering-peak-oil-demand-in-2030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.edu/catalog/18805/climate-intervention-carbon-dioxide-removal-and-reliable-sequestration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bamawhitehouse.archives.gov/sites/default/files/docs/mid_century_strategy_report-final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omberg.com/graphics/2015-whats-warming-the-world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what-hurricane-harvey-says-about-risk-climate-and-resilience-8334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377825" y="304800"/>
            <a:ext cx="8229600" cy="838200"/>
          </a:xfrm>
        </p:spPr>
        <p:txBody>
          <a:bodyPr/>
          <a:lstStyle/>
          <a:p>
            <a:pPr algn="l"/>
            <a:r>
              <a:rPr lang="en-US" altLang="en-US" b="1" smtClean="0">
                <a:solidFill>
                  <a:srgbClr val="008000"/>
                </a:solidFill>
              </a:rPr>
              <a:t>Solving the Climate Challenge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304800" y="5856288"/>
            <a:ext cx="838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 dirty="0"/>
              <a:t>Prof. Daniel Cohan, Rice University</a:t>
            </a:r>
          </a:p>
          <a:p>
            <a:r>
              <a:rPr lang="en-US" altLang="en-US" sz="2800" b="1" dirty="0" smtClean="0"/>
              <a:t>Houston Philosophical Society, February 15, </a:t>
            </a:r>
            <a:r>
              <a:rPr lang="en-US" altLang="en-US" sz="2800" b="1" dirty="0"/>
              <a:t>2018</a:t>
            </a:r>
          </a:p>
        </p:txBody>
      </p:sp>
      <p:pic>
        <p:nvPicPr>
          <p:cNvPr id="5" name="Picture 6" descr="https://media.npr.org/assets/img/2015/12/12/ap_611245925978_wide-0d885fdde8a9b22d1501efec383f5eb03654796c-s9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1219200"/>
            <a:ext cx="8151813" cy="458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65100" y="76200"/>
            <a:ext cx="8750300" cy="6858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How do we set goals for weight?</a:t>
            </a:r>
          </a:p>
        </p:txBody>
      </p:sp>
      <p:pic>
        <p:nvPicPr>
          <p:cNvPr id="1026" name="Picture 2" descr="https://www.bylerbarns.com/wp-content/uploads/2016/02/Chubby-Man-Tight-Pa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466850"/>
            <a:ext cx="24082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38263" y="762000"/>
            <a:ext cx="270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/>
              <a:t>Target Outcomes</a:t>
            </a:r>
          </a:p>
        </p:txBody>
      </p:sp>
      <p:pic>
        <p:nvPicPr>
          <p:cNvPr id="1028" name="Picture 4" descr="Image result for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7800" y="762000"/>
            <a:ext cx="328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/>
              <a:t>Target Measurement</a:t>
            </a:r>
          </a:p>
        </p:txBody>
      </p:sp>
      <p:pic>
        <p:nvPicPr>
          <p:cNvPr id="1030" name="Picture 6" descr="Image result for man on sc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/>
          <a:stretch>
            <a:fillRect/>
          </a:stretch>
        </p:blipFill>
        <p:spPr bwMode="auto">
          <a:xfrm>
            <a:off x="6040438" y="1289050"/>
            <a:ext cx="15795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29400" y="327660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Target: Overall Consumption</a:t>
            </a:r>
          </a:p>
        </p:txBody>
      </p:sp>
      <p:pic>
        <p:nvPicPr>
          <p:cNvPr id="1032" name="Picture 8" descr="http://www.ilovemygff.com/wp2/wp-content/uploads/calories_counter_21747_1_1_73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98938"/>
            <a:ext cx="21209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98788" y="3338513"/>
            <a:ext cx="2792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Targets by Component</a:t>
            </a:r>
          </a:p>
        </p:txBody>
      </p:sp>
      <p:pic>
        <p:nvPicPr>
          <p:cNvPr id="1034" name="Picture 10" descr="http://www.rbhs.co.uk/teenagehealth/images/eatwell-pl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4292600"/>
            <a:ext cx="321627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s://www.weightlossresources.co.uk/img/d/diet-plan-weight-los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5" r="10622" b="6088"/>
          <a:stretch>
            <a:fillRect/>
          </a:stretch>
        </p:blipFill>
        <p:spPr bwMode="auto">
          <a:xfrm>
            <a:off x="304800" y="4292600"/>
            <a:ext cx="21637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2750" y="3338513"/>
            <a:ext cx="1873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Actions and Offsets</a:t>
            </a:r>
          </a:p>
        </p:txBody>
      </p:sp>
      <p:pic>
        <p:nvPicPr>
          <p:cNvPr id="1038" name="Picture 14" descr="http://www.exerciseequipmentwarehouse.com/blog/wp-content/uploads/2013/04/pleasanton-ca-rowing-machine-stor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5343525"/>
            <a:ext cx="20097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50300" cy="6858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How do we set goals for climate?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38263" y="609600"/>
            <a:ext cx="270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/>
              <a:t>Target Outcomes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7800" y="609600"/>
            <a:ext cx="328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/>
              <a:t>Target Measurement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2200" y="3276600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Target: Emissions Overall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19400" y="32385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Targets: Emissions by Component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2750" y="3200400"/>
            <a:ext cx="187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/>
              <a:t>Actions and Offsets</a:t>
            </a:r>
          </a:p>
        </p:txBody>
      </p:sp>
      <p:pic>
        <p:nvPicPr>
          <p:cNvPr id="2052" name="Picture 4" descr="https://infobeautiful4.s3.amazonaws.com/2015/05/1276_when_sea_levels_attack_Feb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4" r="9981" b="3131"/>
          <a:stretch>
            <a:fillRect/>
          </a:stretch>
        </p:blipFill>
        <p:spPr bwMode="auto">
          <a:xfrm>
            <a:off x="533400" y="1066800"/>
            <a:ext cx="40386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media.npr.org/assets/img/2015/12/12/ap_611245925978_wide-0d885fdde8a9b22d1501efec383f5eb03654796c-s900-c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8084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/>
          <a:stretch>
            <a:fillRect/>
          </a:stretch>
        </p:blipFill>
        <p:spPr bwMode="auto">
          <a:xfrm>
            <a:off x="2362200" y="4192588"/>
            <a:ext cx="3413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ttp://www.greenworldinvestor.com/wp-content/uploads/2015/06/stock-footage-solar-panels-and-wind-turbin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2209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Image result for carbon capture bec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68925"/>
            <a:ext cx="2133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33972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008000"/>
                </a:solidFill>
              </a:rPr>
              <a:t>What goal to target?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Temperature goal</a:t>
            </a:r>
          </a:p>
          <a:p>
            <a:pPr lvl="1"/>
            <a:r>
              <a:rPr lang="en-US" altLang="en-US" dirty="0" smtClean="0">
                <a:solidFill>
                  <a:srgbClr val="008000"/>
                </a:solidFill>
              </a:rPr>
              <a:t>Pro:</a:t>
            </a:r>
            <a:r>
              <a:rPr lang="en-US" altLang="en-US" dirty="0" smtClean="0"/>
              <a:t> Tangible, can rally around it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Con: </a:t>
            </a:r>
            <a:r>
              <a:rPr lang="en-US" altLang="en-US" dirty="0" smtClean="0"/>
              <a:t>Uncertain how to reach it</a:t>
            </a:r>
          </a:p>
          <a:p>
            <a:r>
              <a:rPr lang="en-US" altLang="en-US" dirty="0" smtClean="0"/>
              <a:t>Emissions goal</a:t>
            </a:r>
          </a:p>
          <a:p>
            <a:pPr lvl="1"/>
            <a:r>
              <a:rPr lang="en-US" altLang="en-US" dirty="0" smtClean="0">
                <a:solidFill>
                  <a:srgbClr val="008000"/>
                </a:solidFill>
              </a:rPr>
              <a:t>Pro: </a:t>
            </a:r>
            <a:r>
              <a:rPr lang="en-US" altLang="en-US" dirty="0" smtClean="0"/>
              <a:t>Can design control strategies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Con:</a:t>
            </a:r>
            <a:r>
              <a:rPr lang="en-US" altLang="en-US" dirty="0" smtClean="0"/>
              <a:t> Uncertain outcomes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r>
              <a:rPr lang="en-US" altLang="en-US" dirty="0" smtClean="0">
                <a:hlinkClick r:id="rId2"/>
              </a:rPr>
              <a:t>PBS video</a:t>
            </a:r>
            <a:r>
              <a:rPr lang="en-US" altLang="en-US" dirty="0" smtClean="0"/>
              <a:t>: Why 2°C is the magic number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Goal of Paris Climate Agreement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altLang="en-US" sz="2500" smtClean="0"/>
              <a:t>“Global temperature rise </a:t>
            </a:r>
            <a:r>
              <a:rPr lang="en-US" altLang="en-US" sz="2500" b="1" u="sng" smtClean="0"/>
              <a:t>this century</a:t>
            </a:r>
            <a:r>
              <a:rPr lang="en-US" altLang="en-US" sz="2500" smtClean="0"/>
              <a:t> </a:t>
            </a:r>
            <a:r>
              <a:rPr lang="en-US" altLang="en-US" sz="2500" b="1" u="sng" smtClean="0"/>
              <a:t>well below 2°C</a:t>
            </a:r>
            <a:r>
              <a:rPr lang="en-US" altLang="en-US" sz="2500" b="1" smtClean="0"/>
              <a:t> </a:t>
            </a:r>
            <a:r>
              <a:rPr lang="en-US" altLang="en-US" sz="2500" smtClean="0"/>
              <a:t>above </a:t>
            </a:r>
            <a:r>
              <a:rPr lang="en-US" altLang="en-US" sz="2500" b="1" u="sng" smtClean="0"/>
              <a:t>pre-industrial</a:t>
            </a:r>
            <a:r>
              <a:rPr lang="en-US" altLang="en-US" sz="2500" smtClean="0"/>
              <a:t> levels, and pursue efforts to limit the temperature increase even further to </a:t>
            </a:r>
            <a:r>
              <a:rPr lang="en-US" altLang="en-US" sz="2500" b="1" u="sng" smtClean="0"/>
              <a:t>1.5°C</a:t>
            </a:r>
            <a:r>
              <a:rPr lang="en-US" altLang="en-US" sz="2500" smtClean="0"/>
              <a:t>” </a:t>
            </a:r>
          </a:p>
        </p:txBody>
      </p:sp>
      <p:pic>
        <p:nvPicPr>
          <p:cNvPr id="52228" name="Picture 2" descr="Image result for paris climate agre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0198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</a:rPr>
              <a:t>Emissions pathways likely to achieve the Paris goal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24000"/>
            <a:ext cx="8420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7E39"/>
                </a:solidFill>
              </a:rPr>
              <a:t>1.5 - 2°C means leaving most fossils in the 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1A088-B341-43E3-B7B3-46B62960E0D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5530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478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</a:rPr>
              <a:t>Paris Climate Pledges: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sz="3600" b="1" dirty="0" smtClean="0">
                <a:solidFill>
                  <a:srgbClr val="008000"/>
                </a:solidFill>
              </a:rPr>
              <a:t>Intended Nationally Determined Contributions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56323" name="Picture 2" descr="https://www.carbonbrief.org/wp-content/uploads/2015/09/paris-pledge-tracke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5344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</a:rPr>
              <a:t>Paris 2020’s pledges are insufficient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417273-E9C0-4934-BB9E-AB50AECE3B5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95400"/>
            <a:ext cx="82597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 rot="-1703438">
            <a:off x="4883150" y="1825625"/>
            <a:ext cx="1717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>
                <a:solidFill>
                  <a:srgbClr val="0070C0"/>
                </a:solidFill>
              </a:rPr>
              <a:t>Before Paris</a:t>
            </a: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6502400" y="2057400"/>
            <a:ext cx="149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>
                <a:solidFill>
                  <a:srgbClr val="C00000"/>
                </a:solidFill>
              </a:rPr>
              <a:t>With Paris</a:t>
            </a:r>
          </a:p>
        </p:txBody>
      </p:sp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5980113" y="3200400"/>
            <a:ext cx="60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/>
              <a:t>2°C</a:t>
            </a:r>
          </a:p>
        </p:txBody>
      </p:sp>
      <p:sp>
        <p:nvSpPr>
          <p:cNvPr id="57352" name="TextBox 7"/>
          <p:cNvSpPr txBox="1">
            <a:spLocks noChangeArrowheads="1"/>
          </p:cNvSpPr>
          <p:nvPr/>
        </p:nvSpPr>
        <p:spPr bwMode="auto">
          <a:xfrm>
            <a:off x="5754688" y="3962400"/>
            <a:ext cx="846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/>
              <a:t>1.5°C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</a:rPr>
              <a:t>U.S. Paris emissions pledge: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26-28% by 2025; 80% by 2050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209800"/>
            <a:ext cx="78295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2438400"/>
            <a:ext cx="381000" cy="3549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4400" y="3352800"/>
            <a:ext cx="381000" cy="2655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5775" y="4953000"/>
            <a:ext cx="381000" cy="1055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828800" y="6019800"/>
            <a:ext cx="62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base</a:t>
            </a: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134938" y="6488113"/>
            <a:ext cx="878046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700">
                <a:hlinkClick r:id="rId3"/>
              </a:rPr>
              <a:t>United States Mid-Century Strategy for Deep Decarbonization (White House, Nov. 2016) </a:t>
            </a:r>
            <a:endParaRPr lang="en-US" altLang="en-US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Pathway to U.S. Paris pledge</a:t>
            </a:r>
            <a:r>
              <a:rPr lang="en-US" altLang="en-US" sz="4000" smtClean="0">
                <a:solidFill>
                  <a:srgbClr val="008000"/>
                </a:solidFill>
              </a:rPr>
              <a:t>:</a:t>
            </a:r>
            <a:br>
              <a:rPr lang="en-US" altLang="en-US" sz="4000" smtClean="0">
                <a:solidFill>
                  <a:srgbClr val="008000"/>
                </a:solidFill>
              </a:rPr>
            </a:br>
            <a:r>
              <a:rPr lang="en-US" altLang="en-US" sz="4000" b="1" smtClean="0">
                <a:solidFill>
                  <a:srgbClr val="008000"/>
                </a:solidFill>
              </a:rPr>
              <a:t>80% net emission reduction by 2050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4749"/>
          <a:stretch>
            <a:fillRect/>
          </a:stretch>
        </p:blipFill>
        <p:spPr bwMode="auto">
          <a:xfrm>
            <a:off x="457200" y="1371600"/>
            <a:ext cx="82200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134938" y="6488113"/>
            <a:ext cx="878046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700">
                <a:hlinkClick r:id="rId3"/>
              </a:rPr>
              <a:t>United States Mid-Century Strategy for Deep Decarbonization (White House, Nov. 2016) </a:t>
            </a:r>
            <a:endParaRPr lang="en-US" altLang="en-US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Is climate change a problem?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764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3 Steps to Decarbonize Energy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44764" y="1219200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b="1" smtClean="0">
                <a:solidFill>
                  <a:srgbClr val="008000"/>
                </a:solidFill>
              </a:rPr>
              <a:t>How to decarbonize electricity:</a:t>
            </a:r>
            <a:br>
              <a:rPr lang="en-US" altLang="en-US" sz="3400" b="1" smtClean="0">
                <a:solidFill>
                  <a:srgbClr val="008000"/>
                </a:solidFill>
              </a:rPr>
            </a:br>
            <a:r>
              <a:rPr lang="en-US" altLang="en-US" sz="3400" b="1" smtClean="0">
                <a:solidFill>
                  <a:srgbClr val="008000"/>
                </a:solidFill>
              </a:rPr>
              <a:t>&gt;30 GW/yr new wind + solar; nuclear; CCUS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524000"/>
            <a:ext cx="90678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4938" y="6488113"/>
            <a:ext cx="878046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700">
                <a:hlinkClick r:id="rId3"/>
              </a:rPr>
              <a:t>United States Mid-Century Strategy for Deep Decarbonization (White House, Nov. 2016) </a:t>
            </a:r>
            <a:endParaRPr lang="en-US" altLang="en-US"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solidFill>
                  <a:srgbClr val="008000"/>
                </a:solidFill>
              </a:rPr>
              <a:t>Wind and solar cheaper than fossils, even before subsidies, externalities</a:t>
            </a:r>
          </a:p>
        </p:txBody>
      </p:sp>
      <p:sp>
        <p:nvSpPr>
          <p:cNvPr id="665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B6BB10-A372-4BA9-AD85-804DCAABDD98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6564" name="Picture 2" descr="https://www.lazard.com/media/450347/final-char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3"/>
          <p:cNvSpPr txBox="1">
            <a:spLocks noChangeArrowheads="1"/>
          </p:cNvSpPr>
          <p:nvPr/>
        </p:nvSpPr>
        <p:spPr bwMode="auto">
          <a:xfrm>
            <a:off x="152400" y="6488113"/>
            <a:ext cx="420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  <a:hlinkClick r:id="rId3"/>
              </a:rPr>
              <a:t>Lazard, Levelized Cost of Energy, 2017</a:t>
            </a:r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800" b="1" dirty="0" smtClean="0">
                <a:solidFill>
                  <a:srgbClr val="008000"/>
                </a:solidFill>
                <a:hlinkClick r:id="rId2"/>
              </a:rPr>
              <a:t>UBS</a:t>
            </a:r>
            <a:r>
              <a:rPr lang="en-US" sz="3800" b="1" dirty="0" smtClean="0">
                <a:solidFill>
                  <a:srgbClr val="008000"/>
                </a:solidFill>
              </a:rPr>
              <a:t> expects EVs to reach total cost of ownership parity in 2020’s</a:t>
            </a:r>
            <a:endParaRPr lang="en-US" sz="3800" b="1" dirty="0">
              <a:solidFill>
                <a:srgbClr val="008000"/>
              </a:solidFill>
            </a:endParaRPr>
          </a:p>
        </p:txBody>
      </p:sp>
      <p:sp>
        <p:nvSpPr>
          <p:cNvPr id="788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F088BF-20C7-4F37-B005-FCF9401E90D7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737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assets.bwbx.io/images/users/iqjWHBFdfxIU/ivj0A5WfPKVU/v2/-1x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3888"/>
            <a:ext cx="80899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3"/>
          <p:cNvSpPr txBox="1">
            <a:spLocks noChangeArrowheads="1"/>
          </p:cNvSpPr>
          <p:nvPr/>
        </p:nvSpPr>
        <p:spPr bwMode="auto">
          <a:xfrm>
            <a:off x="76200" y="6457950"/>
            <a:ext cx="350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  <a:hlinkClick r:id="rId3"/>
              </a:rPr>
              <a:t>Bloomberg New Energy Finance</a:t>
            </a:r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1600"/>
            <a:ext cx="4605338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358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>
                <a:solidFill>
                  <a:srgbClr val="008000"/>
                </a:solidFill>
                <a:latin typeface="Arial" charset="0"/>
              </a:rPr>
              <a:t>Land sink opportunities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152400" y="6477000"/>
            <a:ext cx="517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U.S. Mid-century Deep Decarbonization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Jim Blackburn, Texas Coastal Exchange concept</a:t>
            </a:r>
          </a:p>
        </p:txBody>
      </p:sp>
      <p:sp>
        <p:nvSpPr>
          <p:cNvPr id="849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76E0-6FC4-4D39-A3B6-C737015B5657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Bio-Energy Carbon Capture and Storage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28800"/>
            <a:ext cx="86677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 flipH="1">
            <a:off x="198438" y="6477000"/>
            <a:ext cx="871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  <a:hlinkClick r:id="rId3"/>
              </a:rPr>
              <a:t>National Academies, 2015 </a:t>
            </a:r>
            <a:endParaRPr lang="en-US" alt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What policies do we need to drive these changes?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4749"/>
          <a:stretch>
            <a:fillRect/>
          </a:stretch>
        </p:blipFill>
        <p:spPr bwMode="auto">
          <a:xfrm>
            <a:off x="457200" y="1371600"/>
            <a:ext cx="82200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Box 7"/>
          <p:cNvSpPr txBox="1">
            <a:spLocks noChangeArrowheads="1"/>
          </p:cNvSpPr>
          <p:nvPr/>
        </p:nvSpPr>
        <p:spPr bwMode="auto">
          <a:xfrm>
            <a:off x="134938" y="6488113"/>
            <a:ext cx="878046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charset="0"/>
                <a:hlinkClick r:id="rId3"/>
              </a:rPr>
              <a:t>United States Mid-Century Strategy for Deep Decarbonization (White House, Nov. 2016) </a:t>
            </a:r>
            <a:endParaRPr lang="en-US" altLang="en-US" sz="17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71800" y="2438400"/>
            <a:ext cx="5334000" cy="289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solidFill>
                  <a:srgbClr val="008000"/>
                </a:solidFill>
              </a:rPr>
              <a:t>Waxman-Markey not enacted,</a:t>
            </a:r>
            <a:br>
              <a:rPr lang="en-US" altLang="en-US" sz="3600" b="1" smtClean="0">
                <a:solidFill>
                  <a:srgbClr val="008000"/>
                </a:solidFill>
              </a:rPr>
            </a:br>
            <a:r>
              <a:rPr lang="en-US" altLang="en-US" sz="3600" b="1" smtClean="0">
                <a:solidFill>
                  <a:srgbClr val="008000"/>
                </a:solidFill>
              </a:rPr>
              <a:t>but its caps are being met</a:t>
            </a:r>
            <a:endParaRPr lang="en-US" altLang="en-US" sz="2400" b="1" smtClean="0">
              <a:solidFill>
                <a:srgbClr val="008000"/>
              </a:solidFill>
            </a:endParaRP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1524000"/>
          </a:xfrm>
        </p:spPr>
        <p:txBody>
          <a:bodyPr/>
          <a:lstStyle/>
          <a:p>
            <a:r>
              <a:rPr lang="en-US" altLang="en-US" sz="2000" smtClean="0"/>
              <a:t>Obama &amp; McCain campaigned for cap-and-trade, 2008</a:t>
            </a:r>
          </a:p>
          <a:p>
            <a:r>
              <a:rPr lang="en-US" altLang="en-US" sz="2000" smtClean="0"/>
              <a:t>Waxman-Markey passed House in 2009; no vote in Senate</a:t>
            </a:r>
          </a:p>
        </p:txBody>
      </p:sp>
      <p:sp>
        <p:nvSpPr>
          <p:cNvPr id="9318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96083E-245F-4530-9C41-E5555815322C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93189" name="Picture 4" descr="CBO CO2 House b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246438"/>
            <a:ext cx="401796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/>
          <p:cNvSpPr txBox="1">
            <a:spLocks noChangeArrowheads="1"/>
          </p:cNvSpPr>
          <p:nvPr/>
        </p:nvSpPr>
        <p:spPr bwMode="auto">
          <a:xfrm rot="-5400000">
            <a:off x="-1306512" y="4781550"/>
            <a:ext cx="337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latin typeface="Arial" charset="0"/>
              </a:rPr>
              <a:t>Emissions (Million Metric Tons CO</a:t>
            </a:r>
            <a:r>
              <a:rPr lang="en-US" altLang="en-US" sz="1400" baseline="-25000">
                <a:latin typeface="Arial" charset="0"/>
              </a:rPr>
              <a:t>2,equiv</a:t>
            </a:r>
            <a:r>
              <a:rPr lang="en-US" altLang="en-US" sz="1400">
                <a:latin typeface="Arial" charset="0"/>
              </a:rPr>
              <a:t>)</a:t>
            </a:r>
          </a:p>
        </p:txBody>
      </p:sp>
      <p:pic>
        <p:nvPicPr>
          <p:cNvPr id="93191" name="Picture 2" descr="https://www.eia.gov/todayinenergy/images/2017.04.10/char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334000" y="3063875"/>
            <a:ext cx="35814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TextBox 1"/>
          <p:cNvSpPr txBox="1">
            <a:spLocks noChangeArrowheads="1"/>
          </p:cNvSpPr>
          <p:nvPr/>
        </p:nvSpPr>
        <p:spPr bwMode="auto">
          <a:xfrm>
            <a:off x="5334000" y="2166938"/>
            <a:ext cx="3581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000">
                <a:latin typeface="Arial" charset="0"/>
              </a:rPr>
              <a:t>Actual emissions lower than Waxman-Markey cap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290988-8DB1-4A59-A898-0DD17041774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52399" y="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</a:rPr>
              <a:t>Earth is Warming</a:t>
            </a:r>
            <a:endParaRPr lang="en-US" sz="4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30310"/>
            <a:ext cx="393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https</a:t>
            </a:r>
            <a:r>
              <a:rPr lang="en-US" sz="1400" dirty="0"/>
              <a:t>://www.ncdc.noaa.gov/cag/time-series/global</a:t>
            </a:r>
          </a:p>
        </p:txBody>
      </p:sp>
      <p:sp>
        <p:nvSpPr>
          <p:cNvPr id="2" name="AutoShape 2" descr="data:image/png;base64,iVBORw0KGgoAAAANSUhEUgAAAu4AAAHCCAYAAACwm0waAAAgAElEQVR4Xuy9DbgdVXn3fe89+3ufzxxotbWS2trE9rW8Vaw+F7HVtAVNH4SCGCHQPi16pQ2VNhoqEoUkfLS+TZvrRRrllXiVAq3QFkspYGLFqoDUi0ehrQqPBVPQB/AhOTlf+3P2nvf637PXzpw5M3vP7JnZs+ece7xiyDlr1qz5z5qZ37rnv+6VMgzDINlEAVFAFBAFRAFRQBQQBUQBUWCkFUgJuI/09ZHGiQKigCggCogCooAoIAqIAqyAgLt0BFFAFBAFRAFRQBQQBUQBUSABCgi4J+AiSRNFAVFAFBAFRAFRQBQQBUQBAXfpA6KAKCAKiAKigCggCogCokACFBBwT8BFkiaKAqKAKCAKiAKigCggCogCAu7SB0QBUUAUEAVEAVFAFBAFRIEEKCDgnoCLdOedd9Ill1yyrKXbt2+nAwcOULFY7P782LFjtG3bNjrzzDPpYx/7mOcze/rpp2nr1q105ZVX8v5Bt2q1Sjt37uRq7G201o3zuv322wl/z8zMBD1soP29tjnQQTzuPEhbnPrIHXfcEcr19NjsSIo5nZfTgVbDufoVEPftnj176Oabb479/rG3fZA+7Pf8h13efk44vpfn3LDbqd4Dl156aeLv/yDa9Xp2nH322SPx3glyftj3uuuuo0ceeWRVnEtQLdbS/gLuI3y1FVA/+eSTrq18+OGHGdSxCbgPfjFHCTT8tEVd88OHDzuefNJfUALu7n16lAa+9lYCJjZt2kSnn3463XXXXbRhw4bBb84R2VPAfUQuhMdmeHl2WN+fHqsdqWIC7iN1OYbWGAH3oUnt70BWINu3b9+KCLp6MVrBTMDdn8bW0n5gefCjeNvTa1tUuVtuuYXsX2B6/c5bK0azlOr3SX/hhqHuqIK76nvf+9736KWXXqILLrjA1xfAMLSJog6v92UUx/ZTp0TcTbV63R+rZWAp4O7nzlg9ZQXcR/RaqmhBLwuAevioMm7gbo/c2yHPapWBHMqW42THUQ9Eu3XHClJeX3B+wEOdq/VyWbWxHhOgcNZZZ3WLOmlorQ+Dn1tvvZWuv/563qeXvQe/H5W2eOkjbmWs5+AWFbVH892i92Hr0euW7AXu/dprBZozzjiD7WH4mmXt53gRXnPNNdwE64DZuu/69es5moxtUO1Uf/3xH/9xes1rXsP3nLWuXppaB2VKK/Tx888/39G64RYpdjt2Px37PTLtz5M//dM/XRF193u/9mtTkGurzsdPP8YzApuTVaZfW7Gf0zUMazDqBu5+zq/XM9Tt+e72837HtUI2LJ6XX34535fvfve7aWFhYYUNxOvApN/7xf7+VP3Ay/VDWXs5t3e19ZmC/ezXGb//wQ9+QDfccAPt3r2bEIhxexbYn8EK3G+66Sa64oorSH15detL/dqiNLNeh7VoQ+z3jIv79wLucV8Bh+N7BV/7rk7g7va50PoAUC/ajRs38gvWujk9KBTY2I+vHhZe29/vwarq7/XJUz1UnF6E1vZZH2RO9b33ve/l4pOTk319+fZBixWeMEdgGG1Rxzh69GhPf6PqE4BNNSBxOn87gDq9bJ1ANexr0+92dAN3L+1VWvz8z/88HTlyhOFAbYB0bPa+bR8UO+07iHb2qLR1AHHPPfesmNPiBOh4wQcBdxURtx77G9/4RndQYr0Wfiwv1ijgyy+/7Dh/xs89EvW1VeDo9b5GeTdw99LWXuceBrw7gW2Y96kfcPdyXKU/Bng/+qM/yvcm+tuHP/xhuvjii1eALjQG3PezYPV7vzidh5frh/a62VitkNvLxmgth/vl29/+Nt9un/3sZ7u3Hd69v/d7v0fnnXfesseiPdDw93//913drAUHaQs0s1+Hfjr3e2bL78NXQMA9fE0D1zjoZFE7uKt/v/jii8secuphqiKK1oeQ9cWhRud2eLFCIE7WHrkIE9zdAFW1WX2Gt74MrZFS1Tb1MydNvNpKRqktfmxRVpAqlUocJXzssce6fcLt+gEMrf3BTXP74GHQa+PlxnECd+v169Ve64vUacBnHaS69RtEtKz9y34veW2LtZzTl6N+mirYsU7u9gpU2Bd9ANfX6dj9rnuv62Tvl273jNf71U1PdX0UxFQqFZ6Iievj99r6va/dwN2qa69+6PR893M/97tP7ODu9/xw/Xs9Q/32M699GQMnK5S6aaIi1P2+jPYDd+jo9Gz00v/tXzJ7BUisWjpdC/WetZ67dcCj+pI6hrr3kdDBaV/Vv17xild0gzr25xTqcGqLKuf2tb1f35PfD0cBAffh6OzrKL3A3f6pCxXboVRllXH7FGi/YVVUzO5F7Qfg9qiD/YWpXnDWzDdWIbw8WO3C2aMY6tzdXk72h7+btk4P3n4XLc62+HnRe4mAWs+1V//rdc2C6tFPb+sg0QmMnLIiWduL/QF39oGneln1snspMLTva3/5u0WY7aCtBlBev5ioT+D2QUMQcHcDqn469soApSJ21iid03PI7/3q5JNHv0a0Ecc65ZRTBr629udTv37sBu7PPfeca3Yuaz9UfQRfOpzmL3m5D7wMntyyyvQ7P3u/cBuM2Z/v/d4XbsdV9wbA3f7Fwf688WqTcRrYOmnm9dlobYe6d3u933ppoZ6vf/EXf8GJJaz9WE3itgc/VNvt95fTvvbn5Bve8AbX7Ef2tjg9C4P2R9k/fAUE3MPXNHCNYYK72ydFpxeJepBYT8A++cXtU6J1ANHvAW59CHlJB9kru46KDKBOJ7+pvS3KCmB/QXht86i0JSi4O11rdV16XWOUsdomwtTDbYBn7Y9OEXev7VVwZ0+X6gSb9v6gwN0p1ap1f0CZ8r87PQiUdq9+9av7vkydsknZo3JBwN0OHl51dMsQ08sagGNZ2+41aqtg2Km/Wi0TQa4t+t0g/dj+zHGzGal+YL1vnAIwYUU5neB2kPNT96P9Wnl91nrVFeWc7kEcx/4utNtknKw4KoDkJTBkfb899dRTvu5dzBFxS7vc717Aual2Ok0wdWMAJ3CHP97+9cG6/zve8Y7u1yg3OLFq5jQnJTDUSAWhKiDgHqqc4VTmNfrrZo2xRtzDBHdrpMgJ3uy2lV4RCa8REfsD0P7ZUEVAvb5MgoD7KLXFLWJp74H2vtQLhPyCu4Il+4Qo+zG9XhsB95UT3tz6u4KdUQL3fuCPftBvHowdEocB7labjbWN/fpxEHC3Qql1gBZG+lY7uIf93PJ6P3vVtRe42/vD/v37eSJnr/k6XsHdLajj9ha3D7oF3MPhHanFvwIC7v41G8oedg+d00G9gDuif/ZZ4W5WGfsncvuLC9DrNBCw+4G9Rq+9RETsn/KUDurnb3nLW1wniqGsGwj0O1cniByltqiBDz4v95r1b+9HXuZPuJ2nvQ+Grceg4O61vW5fKfxE3L1aZXp90XDql+rcvWrqBO6o1yl61w9A+x3bywOv30DSbd6DfXDvdr96tcoM8jXFbXDQ7xljB1gvg+JeWqoovJ8Jqk59136Pe+1TXoEc/cVLP/Oqay9wR5tUlB33FI7rdWGpfu8Xu4XL63PEy/tNlekF96ovBI244zxwrlYLm9XyoqwyXtri9uXDyzNAygxPAQH34Wnt60jWKInTJ1Trp083j7uqI6zJqU5eVad2eHmwKfDsZ5Vx8vo5aeP1paPKWScgWSfA9fpcPUptscKfnzzu6lytk1PdwM5axno85YF1mhsR5NoMCu5O5+TUXvzMaWVhP+BunfxoHTzZ51r0087NJ+u1j7nBjh3+nPp2v3ulX9udPO5u82msDz2rH9fNKuRmy7BPGHSbnBoE3K2DAy/92K6j+nc//ZQlwz7gHgSa7EETa59UAwCvfapfv7AOsrz0MwXu/XTtB+7qWkxNTRG085rlpBe4K92sXzi8PkfQ/50Ca3a/uVvwze4jDwruyIRlfW+p6+00OdWpz1nnFgzSB32BjRQORQEB91BkjKaSXr5EdcR+CzA5eQCxr5vVxZ4Oz2mWv9sqnXZ4sT7onRRya5sqa81NbU19Z63Lr8cdLwmnT/pe0kFaIcjpfIbZFnX8fl5Kp0/vbpYGa6Svl+3BawrOQfTodyc5edyxj5f2hhFxNwyDFxXqZW/w0pZ+Hu9+/V3BjkphqK6Jl77tBmhedXS6Rk7wYS9nhcxdu3Z5mpPidr+quu1WokHAXenRT3M3ULc+5/xce6fjWZ+3bn3dqqvb/e8EpH7Pz83j7vUZ6lXXfuCOetRAwY+VqN/7BfXav254uX7Yz013p7UfnN6X9pSO9qi5H4+7UypJ+7n1ek/Y582Ix73fWyj+3wu4x38N+rbA6WHi9ABzAxP7/m4LMOFTJKKpvRZgsg8mrIsXqUisl1n3OOl+D1Z7Gkr1AFSDjrvvvrubVcJrBM9uCwCA+VmAyf4AjLMt1o7Ta5KWUwez9wmnz/NOA0d7uSj06HVD9IKZfu0NA9wBhps3b+5OYnP7QtOvLb2+SnnRFBNE3b7KWfsC2qcWdlGA2Qvc8bt+bbdfH6eIrtM1tNppDh06xDBmhV78t5suTs8dqz0gyLXFM8GL5vZnjJuOXvRzCgLYM8x4AXcniOz1bgjzGdqvn3nVFX25X6TXax/r90xUv+81APBy/Zx0d8oQ5OU6B424w/P/0Y9+lN73vvf1XIDJS1v6XYe+sCIFhqKAgPtQZJaDiAKiQJIVcAPDJJ+TtH30FcAkzC1btpBbJp/RP4NwWuh1EBPO0aQWUWC0FRBwH+3rI60TBUSBEVBAwH0ELsIaawIiv/gysXfvXvIy/2O1yuN1ztRqPX85L1HAroCAu/QJUUAUEAX6KCDgLl1EFBiuAnb7Uq/sWcNtmRxNFIhXAQH3ePWXo4sCokACFBBwT8BFkiauKgWsnuwoVphdVWLJyawpBQTc19TllpMVBUQBUUAUEAVEAVFAFEiqAgLuSb1y0m5RQBQQBUQBUUAUEAVEgTWlgID7mrrccrKigCggCogCooAoIAqIAklVQMA9qVdO2p1oBX7tTW+if378ccdzmC6V6PjSUqLPTxovCogCooAoIAqIAuErIOAevqZSoyjQVwGA+4cff5x+1VZyloh+SsC9r35SQBQQBUQBUUAUWIsKCLivxasu5xy7AgLusV8CaYAoIAqIAqKAKJA4BQTcE3fJpMGrQQEB99VwFeUcRAFRQBQQBUSB4Sog4D5cveVoogArIOAuHUEUEAVEAVFAFBAF/Cog4O5XMSkvCoSgwLDB3bqYibX527dvpwMHDsS+pDrad+TIETr33HNDUPdkFY888gjdfvvtQz/HO++8k9avX88NOXr0KG3bti3U85LKRl+Bp59+mg4dOkR79+7l+wv/3rp1Kz355JOkFhRCP7nkkku6J3P66afTXXfdRXfffTddc8013Z+fffbZhLIzMzPdn6Fvb9q0if9tvY+vu+667r72+xv7PPTQQ/Sxj31sWXtUpdbVSa31W9V++OGH6cwzzwx8AaDHAw88QDt37uxbl9dVVPEcufbaa+myyy6jDRs2kFULHETp+PnPf551t56v9Vqo64A6sEEL3MfPPvts3+vS92Q8FPCjjYfqpMgqU0DAfZVdUDmdZCgwbHC3qqJeQqMEk1G8qNRLHOeOAUEYsOG1dylwH+YxvbZNykWvgIJeBc444v79+2nHjh0M3/g9Nmv/wD3w1FNPrRi8OpUFyO7evZtuuOEGrg/9Dds73vEOOnjwIO3atYsHCxiUb9myhSFWganTKqS4VzDAvfTSS1cM4vE7a9vDUq/XPW8f9FifWTh36zmq9ii4f/HFF3nwo6Bb/V7p+IY3vIGDBGeddVb3nO+55x6GcgxosOH4e/bsoZtvvpn1vffee2njxo080FB6KqCPIjAQxfMwrOsm9cSvgIB7/NdAWrCKFEB0rdeGaBC2UQF3ayTeGmXCS15FlxClwgvt8ssv57bjpfjyyy/zywwvQEQQVeTKGqVTgICffeITn+D9EK075ZRTupFHgM2NN95IV199Nd1yyy1cDzZEqwE16gX2m7/5mwwqjz32GF1wwQUMQBh4HD58uBtFs0Yj1ctXvWitkT2c23333cftwaYiiNaImzUi2ksHwIHTOTtF3K31O+nlFFVdRbfGQKeSSqUG2m9YOxmGseJQ6usRQE9F3CuVyjLYtEa+UYEbjHoFOAW2Z5xxxrIotuqHaMs3vvENKpVK3Yi7teFWwLefkB3c1aCh172IOtT9iueDGsBAB3XfXnnllfTKV77SMeJuB3frQNhtIPGFL3yBXve619FNN93Ujbirc7HrqO5F3Ifnn39+z4GJdVDzqU99ahm4WyP8eK45PZP63ffqWWP9qmDVxmn/YfVvOc5oKiDgPprXRVqVUAUA5Jtc8rP/v5Y0j6MC7ipShxeONYqHT8kqAoUyX/3qVzl6h8iUAmsVacLLGC/pD33oQ/Rnf/ZnK6KAgHD1ed7pU/bmzZsZ5hVcW1/SdnBXEUZ8Asd+Cu6tlgTVdaxl7JFHdW4KoN7znvcsi7CpfdXncQxcnHRAhFNFPgFF6jP9448/vswqA6CytlHV//Wvf30ZCCS020fW7CSCuxUWreBuj5BbI7xuX2h6AbU6jhX6n3vuuRXgjnLq65p9wGAd4LpZVtzAvde9+Ad/8Acc9UfU+tWvfnX3voAFSN23KjigotyqLcpOpM4P0P/mN7+ZfuZnfobvd/szxNr53H7XS0e3QZP1OqovIU71qJ9Zz00NPKD7n/zJn3DkXg1mrM9J6zPDSRs8l5yeG/IlL7JHTiIqFnBPxGWSRiZFAa9A7rVcFOdt/exs94CqqLsCT7wgrHCv9gWMW73beHkh2nXVVVdxBF5tiCbhRW0ta/X6opyKwvcDd/V5HPsAMhChV5s9Wm33xKKcinI7DQzw+dselVd1q+i/kw54MVsj7nb9UAfOHXUoP7KqF+0B0CtQkYh7FL09vjqd7B6qD+Can3POOQzUbhFkO1Ba+5n6SmS3zDhFllX/hRJO4N7P1uUE7v3uRXxh++xnP7vMsoPnAI6l/Od+rDJeIu44Pydw7wfmbvo/8cQTbLdBsEJpaAd3dTxcx09+8pMrnkn4Avvoo4+u+Kpgf2bcdtttjtr84i/+ouNzY5RsjvHdYWv3yALua/fay5lHoIBXIPdaLoImdida4eFvhVHrsawvSjdw7xdxV/X18qeqyLM94o59FRQjWg9rjNXXao2mO2lkPy/71wS7FQfgbvW0WiPuvcDdak2wQkO/iLuXNkdx7aXO4SlgBXcc1Tpp0mnwaI9495uLgjpwD+JvZROzQ6odNO3g7sW/3gvc4aN3uhfd2mGNKjsNItTVGcTj7gbu/XTEfvboP45/xRVXsO3mK1/5CttpoLGTnuo5iHkA6muC03moPoAy3/nOdxjmrc8MJ23sEffh9V450igrIOA+yldH2pY4BbwCuddyUQhgfZHZs81Ysy70Alb8zupxVxFAeyYKRJWt0Xn78RCRf81rXtONPMO/jpeVikJjAhnsKPC4W8HdHlG3Zs9w+1yuYB6a2sEdL1E3j3svHdA25WtFtB3txURYFWXHsdTXBmv9+Dk0w6BEZQ+RiHsUvT2+OntF3O3ZW5wyD/WKhNu/WuEsVZ1es8pgn37RaAXD1smp9n2c7kXYXz7zmc+smCRr9YGreztIVhn7oMHp3u/3RUH1EOv9qb6cob2IuL///e/nYvYvlNbnjtszCfurzEG4Rm7PDMxDUM8SqzZOzw2xysR3X4/CkQXcR+EqSBtWjQJegdxrOa+TXYctoJco1rDbJMcTBUQBUUAUEAVWuwIC7qv9Csv5DVUBr0Dup5yXya5DPUlLXmPxWg5beTmeKCAKiAKiwFpWQMB9LV99OffQFfAD5B9+/HH6VVsLZonop0Yk+0zo4kiFooAoIAqIAqKAKBBIAQH3QPLJzqLAcgUE3KVHiAKigCggCogCokBUCgi4R6Ws1LsmFRBwX5OXXU5aFBAFRAFRQBQYigIC7kORWQ6yVhQQcF8rV1rOUxQQBUQBUUAUGL4CAu7D11yOuIoVEHBfxRdXTk0UEAVEAVFAFIhZAQH3mC+AHH51KSDgvrqup5yNKCAKiAKigCgwSgoIuI/S1ZC2JF4BAffEX0I5AVFAFBAFRAFRYGQVEHAf2UsjDUuiAgLuSbxq0mZRQBQQBUQBUSAZCgi4J+M6SSsTogDA3cuCSWGXS4g80kxRQBQQBUQBUUAUCKCAgHsA8WRXUcCuwN69e3uKcu211/Lvwy4nV0IUEAVEAVFAFBAFVr8CAu6r/xrLGYoCooAoIAqIAqKAKCAKrAIFBNxXwUWUUxAFRAFRQBQQBUQBUUAUWP0KCLiv/mssZygKiAKigCggCogCooAosAoUEHBfBRdRTkEUEAVEAVFAFBAFRAFRYPUrIOC++q+xnKEoIAqIAqKAKCAKiAKiwCpQQMB9FVxEOQVRQBQQBUQBUUAUEAVEgdWvgID76r/GcoaigCggCogCooAoIAqIAqtAAQH3VXAR5RREAVFAFBAFRAFRQBQQBVa/AgLuq/8ayxmKAqKAKCAKiAKigCggCqwCBRIP7h/72MfIMAy6/vrrE3c5Go0G4c/Y2Fji2t5qtWhpaYkmJiYS13Y0eHZ2lqanpxPZ9vn5eSqXy6RpWuLajz6TzWYpl8slru21Wo2fNcViMXFtbzabVK/XE/msabfbtLCwQJOTk4nTHQ0+ceIEtz2VSiWu/dAd/T2TySSu7ZVKhZ+R+Xw+cW3HvYp3bKlUSlzbdV2narVK4+PjI9V2tVq5Wr18pBrnszGJB/ePfvSjfMoC7j6vfMDiAu4BBQywu4B7APEC7CrgHkC8ALsKuAcQL+CuAu4BBRxwdwH3AYXrsZuAe/iaDlyjRNwHli7QjgLugeQLtLOAeyD5Bt5ZwH1g6QLtKOAeSL5AOwu4B5Jv4J0F3AeWznVHAffwNR24Rom4DyxdoB0F3APJF2hnAfdA8g28s4D7wNIF2lHAPZB8gXYWcA8k38A7C7gPLJ2Ae/jShV+jRNzD19RLjQLuXlSKpoyAezS69qtVwL2fQtH8XsA9Gl291Crg7kWl8MsIuIevqUTcw9d04BoF3AeWLtCOAu6B5Au0s4B7IPkG3lnAfWDpAu0o4B5IvkA7C7gHkm/gnQXcB5ZOIu7hS2fW+PTTT9OhQ4cIIyB7hoY777yTLrnkEi539tlnE/49MzPj2pQkg3uSMz0IuEd1d/SvV8C9v0ZRlBBwj0LV/nUKuPfXKKoSAu5RKdu7XgH38HWXiHsATR955BHatGkTbd++nQ4cOLAM3JFCaP/+/bRjxw6GdUD7+vXr6cwzz1yV4C7pIAN0pIC7SjrIgAIOuLukgxxQuIC7JTlIIOAe8OIH2F3APYB4AXYVcA8gnsuu/cC9V0BZcSuqvuOOO2jbtm3hN9BHjUNNBwkwP3LkCG3cuNEx4n7s2DE6ePAg7dq1i4EeYh09erSnSIi4I2+omqTq49xjL4oXEv4kMUcu8llDd+TkTuKGQVMSc4lDa0AY+kwS80Kjz6TTaf6TtA1fmbAlMX++PGvi623yrIlH+yQ/a+R+Db/P3HjjjfzOd8rj3iugDC7dvXs33XDDDZxXH/tfdtlltGHDhvAb6bHGoYK7apPbyMYJ3B966CECnLtt+B1eqHv27PF4yqNTDA8W/CkUCq6NMgz8yqCm3qZWq01G2yyqaWkyjDalUmnK582FeOp1nf/O5TTCfo1mi9otg7LZNGWzJxfrwe+CrgWCBwuiAklcjAYaIfKLRYySuGEAjEVFkgi/6DMA3yQOVjFgwoA1iQM+PCPR/l7PmlG9F6A5+nwSF6OBplgICM/JJA60YQ9DcCaJg1U8a/CMTGJwCfcq3rFJXDxqVJ81WOsH/dgO7v0CylYnCJ5BVldIXM/MkQf3fhH31ZwOEiBerbUYvNPpFC0uNkjX25TLZyibSVOl0qBUOkXrpovUbht07BhWikvT1GSBIR6wj/3w4isUzH2qVfPnqLNUzFImM1jkUzzucd2yROJxj0d78bjHo7tYZeLRHUcVq0w82otVJnzdg1hlEFSGPebFF1+ku+66K9ZoO5QZKXAfxOOedHCv1eqkZQqUy2oM09Ztfr5O8wsNKo/laGI8R7Vqk+qNFv+b2kQLSw3+93g5x3A+e6JGY+UsZTMaNfQWjZVzVMhn6NjxCkd7AOnVapOj7602lm7PkJZK8c+0jEalYoaj9V42AXcvKkVTRsA9Gl371Srg3k+haH4v4B6Nrl5qFXD3olL4ZQTcw9d0UHCHQwSOjptvvpm/+u3cuZMuvfTSnnMvw2/98hpHAtzhL1KWmNWeVYadL/ApN1pUqdXJaOuUSuXJaJtRccA0NkTQ5xbqpOsGaekU5XJpymppqtR0yhcA3MTR+EpVp2wmRdmcRktLDSoWMmyPQSR+arrI5RCJhz0GUF6t6XwMgDyi87Vak3+GgQN+D7jXtBTl8xlK9eh9Au5R35ru9Qu4x6O9gHs8ugu4x6M7jirgHo/2Au7h6x4E3J966ik699xzuVFekqaE3/oRAPcwTyppEfdaXWcoB1wD3HMZg8rlMUJ0HaQMmwvAudls04m5GkfGscGTjgh6s9miTEajjJaiWr1FbcOgZl2nbF5j/7uC7ZZBNDmR53LHZ6t8zPHxPDUaLf7DvvdMmhYrTRPiU+ZgARZ6QDv21ZvmZLxMVlsB8QLuYfZif3UJuPvTK6zSAu5hKemvHgF3f3qFWVrAPUw1vdcl4O5dK68l/YL7ddddR5s3b+bIujWgvG/fvp7zLr22J0i5WCLuQRps3zcJedzhN6/XWwzEmGiKKLmWSZPegEe9TdNTE2xXQQS9WMpQMZ+haqXJUJ3WANgptsSY0fA0R+AB3fCqox5YaOBlx+8A36YlRmf7DH4O9kcSD0A922T0NkfZUTadIsrmMxzxb7fa1GwZVCplaXI8RwsLdTIoxVF89tZ3IvK4BgLuYQnVwNMAACAASURBVPZif3UJuPvTK6zSAu5hKemvHgF3f3qFWVrAPUw1vdcl4O5dK68l+4G713pGoVziwX1UI+7KEgNYXlps0Nxig2e4w4OOqDki6IbRIjJaNDE5TvWazhF0QHMhr9FSBbPKEY3PMVwD/gHggHPsmwGkGwZHyxGVx3HMOonBHhllMFgAvGPAgCh+pdIkvdXG2IGtNIi857JpmpgocDmAeg22GZTHMZtthnZUynaanMZ1wWpjtNucmWViYmIU+rHvNkged9+ShbKD5HEPRUbflUged9+ShbbDiRMnaHJyMpFZZQTcQ+sGvioScPcll6fCAu6eZBpOoVGNuAOSm602lUtZnkg6O19n+0sukzKzvWhpymcNard1arWzHA7P5zIM9oiSI8KNzUvWFzNlpLn1SvPYahlUbyDSTgzsrXabUpRibz1sMfOL+AKQ5t/BupPWUlQqZBna05k0t50j/lqKwb3RqPILKYmbgHs8V03APR7dBdzj0R1HFXCPR3uk4UT6vySmVBRwD7/PCLiHr+nANY4quCPDC+C9VM5xthZYXxAxV9F0RNfLpRSl023S9SznYi8iPSNC3bYNYI4c7oB5RMzhj0c0HlFy/A5/d8E9neIIPSLqiLwDtJXFBtF5N7BH9B0DCkTVsR/az+Vh7cGE2HzGzDqT1WiB01LqlNF0KpXHKe8xE83AFzmCHQXcIxDVQ5UC7h5EiqCIgHsEonqsUsDdo1AhFxNwD1lQj9WBDZAhcHx83OMewykm4D4cnT0dZVTB/QQi7I0WR88R6UYUGzF0pGc086nDl46ftKhUHmPYVhvgvFFvmdHxlgnoJ8HdnNjaBXfsZAX3DpyvBHdAOwYKKZ5sChBHm9SiIDwAIHjezWg/ouw4Zks3KKWlKMP7pbv+eF7kqV2jVLpI4xM5TiuZpE3APZ6rJeAej+4C7vHojqMKuMejvYB7PLoLuEeve+I97nGDOyAXvnCAMiwniFbzw3qu3vGFp83VTgHUaWLPeAm+cSLCUtj4gxU8G8021WtNM6quY1VSnSekAtLZlM7boHBsicgjnzuDu8bRc0xuzeUyPKCABQYbDwo6KSsB8PhvtBvnBgtNE6krczgvTF7N83ljs55/9F032BEE3IPpN+jeAu6DKhdsPwH3YPoF2VvAPYh6g+8r4D64dkH2TCq4I1/7oUOHCJF564rw+PnWrVvpySef7Mpyxx138IJMcW2JB/c4J6eqyDQmmyJbCyaWKnAH4C5VdSqPZTlLDMAcQWn8twpOV6t1Mr1sGY6uY4Iq6rR61qPuGPCxM7gXAPL4O0O5vMaRdwA7Iv8VXrQp3bHqYMl3jSpLdcpmMbm1xBNh8clgcjxvZq9hi81obwLu8VwfAfd4dBdwj0d3DuLI5NRYxBdwj0V2ttEO2yrz3e9+1/FkX/va13Z/3ssqg7WENm3aRNu3b6cDBw4sA3drxTiv22+/nRdgssL9sJUWcA+g+OJigxp6m8pYrRTZXtIngXVhoUG6YdD4WI5tJmoDlDcaOkfpEW1HZpm5OWR/CdCQEHbFYAI2GoA7/uQLWf4b2Wtg1cGE1lpDZ6DPZdI0O1clLd2kTKZI9Qa88WYqSs5qk0lxBB8R/VHdBNzjuTIC7vHoLuAej+4C7vHpLuAej/ZxgLuWTtP6crlr2a21WtTM5+mF48f7gjtg/MiRI7Rx40bHiLtVRUD9li1baMOGDfGI2zlq4sE9DqsMFlECoMLDrrcMGp/IU1YzveGY4AkrioFJpJ3VSsHtCtjhbcekVaxYqmlY7Aj2EzODzGhsZu53rMRaKmapVMpRoZDt2mjQxkZdp0q9SUarTq12jstzHnhCthrNTDOZ12hiPD+ykXcB93h6m4B7PLoLuMeju4B7fLoLuMejfRzgvq5cpmcqFZrunPJjRLRz40b62ne+0xfcVQE3q4z19w888ADt3LkzHmEtR008uA/TKoO86dhqVZ0zrSAarest0rIajZdznDkGKSDHx/K8aJLaAPRLSw3+A2DXdbMeQPvogfvJ3gFPPlJUwgKEfPL5QoYj7pi0igFKtbJIKa3ICzfhnKamCjzhFV8iAPFY6dU66Tb23m5pgIB7PFdDwD0e3QXc49FdwD0+3QXc49F+tYI7Vk9dv349r6Qa95Z4cB9mxB152BFtR4pFRNvh7TZXK213E6jDXlIuZtnHDutItdZkkK0sNTiPu3UbdXBXbYVvHVH38liOAR5Rdaycuri4SMXSOC/chG1mXZH/Zp9+Jwf9qHrdBdzjefQIuMeju4B7PLoLuMenu4B7PNqvRnCHnWb//v20Y8cOmpmZiUdYibgPpnsLkfOqztHmfM6EdyR9Acgi6pxFLvZOVBoTVheXGgy1mHTq5GFPCrgrtZAPvlTO0vh4gQr5dHflVAxMqnWdff6wyGDwgsj8KG8C7vFcHQH3eHQXcI9HdwH3+HQXcI9H+9UC7tdddx1t3ryZI+zHjh2jgwcP0q5du2KdlKquqETcPfTtSqVB1arOmVOQMaUF8zqsLsjN3vGxqxSP+Dl87JxVZgkLFbn715MG7jg38Dii7xOTOSKjwSunIk890kbC224uJHUS3PE72IN48amCmcN+FDYB93iugoB7PLoLuMeju4B7fLoLuMejfVLBPR61BjuqgLsH3ZYW63RstsaTMIulHMHrDp87UiiOj+d5tVP43WGNQerEuRNVqlQQZe+dKiaJ4K7kyhfSND6GCPwYZ5DBpk4X563y0IP0+YsDEU1NIlI/GplmBNw9dPwIigi4RyCqhyoF3D2IFFERSQcZkbB9qhVwj0d3AffodR8quONzA5LWHz58mM/MKYm9Ndn9vn37CB72XtswPO4Acp5YWm91FyrC4khYvAiZVwDuiKzDGjM/V+NUj162JIM7MuJMTmrUaGo0PV2kYiHbPWXMA8AXCmTPyeQ0ShO+VBBNTxe6ee696BNlGQH3KNV1r1vAPR7dBdzj0V0i7vHpLuAej/YC7tHrPlRwR5L7o0ePMrw7eYbsEwBQHluvWbxRgTsvrlRtmh72nMYWD0TZYQeBz5ujzClzLVNMOl1YqNH8fI0aDe+pHVcDuM/OtjjrzNS6EpUK5qRcTNrFfF292eLJvLDJFItZKhczrCny3ePfcbrgBdyjf7g4HUHAPR7dBdzj0V3APT7dBdzj0T5qcP/Hf/xHev7555ed3B998IP0/UYjUDrIeNQa7KhDBXdrOh2nWbp2mAe4P/TQQz2j7kgHiawu11xzzWAKuOyFlIfwbQM6sYASrB6AUthBAPFYKRX/Rjm2hdR19nr72TKZFOdyr9f97efnGFGVRaaZfD5N1Soy6piaFIs5XmEV8wCwwTLDliEyeKCDwRD+4Pc8GMrG53dH/4tz5bMg16VWq1Euh/z58ek3aPux6JimafwnaRteSOjT2ezJr0tJOQdkgcIf9Jukbab1rk6FQiFpTef24lmDtqvnYpJOArqjvyfxWYPBKjTPZEwrZ5K2JD9rwGPQPp/PRyL5r23aRMV/+zd6reUdcqjRoBfa7WXg/gcbNtCXn3ii24YbbriB+8K1114bSbuGWWms4A4BL7vssu4qVAD33bt3EwRGyh2A/rPPPusJ3PtZagYRFXYYtRoo/oYlBvYY+NlVukcF7Ygw+93Q7wDvSQR3c5JqiqrVk4MOZJ0pFJevmKoGNJgfgEEQAJ/z4QOAcpjE6le1cMoDfpMKAoBfvEyTCAJ4oAMCkgru6H1JBAG8TAEDSQV39PmoQCCcJ4p7LUl/1qC/JxXck/qswSAb92wSgwRRP2v+xwUX0HkPPkgXWW65dZkMPaPrK8D9X775zWXgDj0F3H0+8fpF3FEdouybNm3imrdu3UrnnHMOW2vctrCtMoiygyuRGaVR09m33uosJlTImVFCQCgix3PzNfa02/Oze5VlNVhljh+HOic3gPvMTInKpRzrCHCfW2hwVH5qIk/5nMYLVdWbLZ7oi8w8cWxilYlDdeIUonh4JhEgAWCI/ibxS41YZeLp7ziqTE6NR3uxysSje9RWmYv/+3+nc+6/vy+4h7lyqpVLvcy9jFr5oUbcvXjcrVF4LytVhblyKmB8ARMqM2kGTPhjKkt19rlPThUo07GAwBIDP/uJE9WBoR0XdjWCOwAdnveZdSX2seNLxfxCg/R2mybG84SwO1Jl4ssFfg+3B9uOou7ptvoF3IcseOdwAu7x6C7gHo/uAu7x6S7gHo/2SQR3Bebbt2+nAwcOLAvO2C3c+P2WLVu6TpE4VB4quLtllbF62a0jG6esM3aRwoy4A8abbYMzpADi4cE2WgY1Wm2G0ZyW5ijy4mKdjh+vUL2+PNrs9wKuSnDvzAXAKqvr1pXY244JvfiS0YKdyDC6aTL1Zpsy2TRNTOZ58aZhbgLuw1T75LEE3OPRXcA9Ht0F3OPTXcA9Hu2TBu6Yg3LkyBHauHEjHTp0iPbu3bsM3MGkX//61zkbIv6suYh7FN0ozIg7FlqqVHXSdfiv0zRWzhF87nBxj5WynMoQKQ6PHVsyF2QacIPVRtNSHHHHvJlaLXUSZvW24yRXlIdfTy1Iiqg/vGT2VPGqbuV/RsQbE2j7lYMFwKzT20RZlQ7SbpUxJTHYTjQ1XeJUkdCNs/TUWuZghyf5GqwhrDXr8DVDG27MXcB9wM4bcDcB94ACDri7gPuAwoWwm1hlQhBxgCoE3AcQLYRdkgbu6pSRitwN3LGKKhwgau7l+vXre2Y7DEHGnlUMNeIexcmEEXHnlT87aQqBj/C1YwMop7UUlUtZts7Ar41I++JiYwUI+zk3ZFTBwk1ITmEYOmUyhU59hpkPfhErtTb5Z7zoUzHLEX+tMykWx1IrkmKwgYEGNvjyy+UcW32s4I52Iw+98uJjBVOUs2eAQWQc5bx8SXADd56gihVSsxoVVLs7M1DRZgx8mhggcPidaGwsF8uiTALufnpseGUF3MPT0k9NAu5+1Aq3rIB7uHp6rU3A3atS4ZZbjeCu0phDKQA8tl5zL8NVdGVtax7cAcdLlQZbOQDHWFCpAdCtNKnVNniSZaloppMCdALcFVQPenEA2DMzZcpkDEK2hEKhxBFogDlAfWFBWXHQphxP9gS8qyi7GVVPswUF0X+Uz+czbE0ZG8tzXYiyoxwGHxgMzM5WaG6uxlCPKPjEhJlaTUXYEdFHZhz49vGnX2pLO7hjgKMGGNAQ4I7jWzfUCU0xkODFmTpzCfQWzh37ZzhjzzA2AfdhqLzyGALu8egu4B6P7jiqgHs82gu4x6P7agN3u8fdy9zLqJVf8+Debhl0YrFuWjsweZKQ+aJBgEmAKNI1pjv+FEAuoB1eeIBnP7h1u3hWcK/V6tRspqnZbHEUfGyswNANIAdoA9rXrSuz/QSAjgg7IB3lEDE/dqzCZScnCzwYANDDg7+0VKdMRmOQRwQcdaEc9kU5/AznibKIzqMcBi6I9qNcv6i7FdyzOY3GxnM0PoasMZmuncfp/KHh7Ik6W5CgA+fLrzQ5NSRWVh1WlhkB96gfLc71C7jHo7uAezy6C7jHp7uAezzarxZwhz1m8+bNbIlZ01llouhGQa0yAMm5+TrBuIF0hfBjA3L1tkFTkwX+t31DpHthvkYLiw2OevvdrOBerSI7DbzfTY6YA6qxAcgRJce/8XMF84iGl8v5Lnyb4F5h6D257xLNzlZ5kSP8DLYcZHIBkAPY8TP8Dv/Gvhi04GeIxHv18CtwX6qkOOMO5gN4iZZDbwwKmp3FmFS0PZdNcwQegxEv9fjV3F5ewD2ogoPtL+A+mG5B9xJwD6rg4PtLxH1w7YLsKeAeRL3B900quA9+xsPfM/ER96CTU2GVQRS9Ak85fO0pLBRkMOCOlXKu0WPYTxCxBuTXav4mqjqDu07r1hVt4F7tRNwVuFfYxoLIvIqaO4E77DyA/lzOzKmOaLozuFfY+mOCe4mmpvyB+9SURpkc6s+RpmbNeuzDS0tNticB1jFZtaW3OUUk5hNgkaaoNwH3qBWWiHs8CjsfVcA9vqsh4B6P9gLu8egu4B697msa3JHVpFbXyUAUuNliywigEdYP+Nr7RX6xH7zwgGQ/WWaiBHecAwYitVqTbTOw+yC67gTuKMeTclOmPx2DFa8R93xBo4nxFE1MTjp+lejXdZG9B8dWm/LtIz1kLqtFnmVGwL3fFYrm9xJxj0bXfrUKuPdTKLrfC7hHp22vmgXc49FdwD163dcsuHOmFYCjkeLFf2CN0TIpKhfNDDJeN0Ts4Ts/fry6DER77R8luAOAYavBFwH8t8ow4wTusK2gHDaUQ3kv4A6d4KnPZnSanJz0KhXWXuKvGtAbDiQMehB1hx0Jgwf4/PF7WHuKee/XwHMDLAUF3AdRLfg+Au7BNRykBgH3QVQLZx8B93B09FuLgLtfxcIpL+Aejo69almz4D6/UGdYnxw3fe0A2BOdFT2nJ8xJql43ZbfxmnEmSnAHAC8s1HjSKTK7jI8XOJLuBO4ogwmv2GdiApNTc33BHY6YsfE8TU8VqNGo0sTEhFeZqKIbVNUNKmVTVNRS7HOHzQh/Y5IwJqzi68AUFmSK2C4j4O75soVaUMA9VDk9Vybg7lmq0AsKuIcuqacKBdw9yRR6oVEB902pFJVyue75VZtN+ug119C1114b+jkPu8I1C+6ILMPXni9kOcqeShk0O1enVDpFfsFdXTQzWm2mi+y1RQnuOC4mnWJyKsAdXnhAufvk1GrX4+5lcmqeJ7eWqFjQCBDmFdwxh/d4rc3wPl1I01Q+xb52wDoi/c1GixrNNpXLyFdvRuCjhHcB92E/aszjCbjHo7uAezy646gC7vFoL+Aej+6jAu5XlEr0xUqlK8KvE9Gv7NnjCu5uCzChAqSAvOSSS7iu008/ne666y7asGFDPALDtWAg6XeCt0Enp8ImgsmltXqLveAGGQztyEFe8GGVsUqnbDOA914TVgcDd4OOH1/qTE5FVpkSp3ZU6SAB3faMNGpyqntWGTMjDc7fnJxa6BlxR652TGDFscjA5Fxv4I71oU7UDJprtAnrLo3nUjRTTFOuMwcVWs11Iv/ILmPAc1/IDHwdvHRnAXcvKoVfRsA9fE291Cjg7kWlaMoIuEeja79aBdz7KRTN70cF3HeWy/S1paXuSb6diN7mAu4q3eP27dvpwIEDVCwWl4ljTQ0ZjWr+ak08uAdJB8mpCWs6R30xeoGlBMAYZMM4CLnQYZtxy4XeC9zNnO3E+8M3D5gGVGMhJTXpFHYSTCZFVFpF1wHUAHdYWVQqybDBvVjO8jFKBeRfxyqr/cEdui40DDpeM6gBkzv89GmimUKaJnNY9Mmg2dkae92LWB2W/e5EmKRayGU4+h7FJuAehar96xRw769RFCUE3KNQ1VudAu7edAq7lIB72Ip6qy9p4F6tVunIkSO0ceNGOnToEO3du3cZuOP3O3fupFtuuYUF2LdvH4E749wSD+6DRtyjFB0wikWaYFdpNs3Jn9YN4I7c7NksJrbWaG4Oedx1jmTj55i+aaZ0NHOxA96R0tEKsTgGrDkogwwyAHfsC+g9ua95nPHxHFtl8HMMTsxja93BASLuSEVppoM0Bx32LDk49vQ6MyqPlJlewR3WmGM109uuNqA4rDLrCml88uFj1Rs6ceMxgdUwKJfXqFjIRpZdRsA9yjvAvW4B93h0F3CPR3ccVcA9Hu0F3OPRPWngrlRys8pg5dTdu3fTDTfcQDMzM2ybWb9+PS/MFNeWeHAPEnFXoiMlJLZCPli03XoRMdkVUA2At6+wigwugPdcLkWG0WJwR5lCwYykY4N9RMGzGWFfHn1ut5F/Xmfg57bja0HRbD+nuUS2Fg1pHnEcjaP/+DlWgsUx4CtXxzDTQWa4DmR24QmjtgFHeQy540tdjbyAe73ja19swohkG7xkUjRTSFEpk+JFrKp1ndotE9rxv0xW48h+VD53Afd4HjkC7vHoLuAej+4C7vHpLuAej/arDdztKgLcsW3bti0egVeDx90vuANKkUMcYFgsauZKqfPmpNSpcX/ZZPpdNUA1otewzqycSWBQPp+ifD5N8/PWqLxCXLtFxGkqglsZ68+t+6mfOx3DqZx5hkj/iGj79GSxuyBVP3BvwddeN+hEvU34b/uGdJCwy0znTXBHakhUDqsSdIN9CQMJzDnIRGCXEXDv13uj+b2AezS69qtVwL2fQtH9XiLu0Wnbq2YB93h0X23gbo/E33vvvWyrWTOTU/HJAaOUw4cPc4+64447VoxaINLWrVvpySef9OQl8muVAbgDElNp5C0naustgosDq5GWA/rbnW6TXnnRTXBP2cA9npvN/agGlccxGba8bLJoL3B38rU71Q9oB7wD4pGeE2kh4WuvIQUN22YM/lowXja/QoS5CbiHqab3ugTcvWsVZkkB9zDV9FeXgLs/vcIqLeAelpL+6lkt4G6dkGrNKuPErf4UCl56qFYZzNw9evQowzog/uDBg7Rr167uRABMAkCOzcsuu4xHM15m8voFd0iG6DcWKYJFBhAPv/ckcrdj1VHdtHUUtBRlO1lPgsgM6wdypSPy3mgs97snAdyRScbMOFPkhZPU1gvcnXztThoinzvsMsjpPnuixkVg2anWWjw5tdHJ+DM1cTIXa5BrYd1XwD0sJf3VI+DuT6+wSgu4h6Wk/3oE3P1rFsYeAu5hqOi/jqSCu/8zjW+PoYK71dQPSN+/fz/t2LGDDf9qQyqeLVu2MLhb/9tNIoB7u92mPXv29FURwK53VhXF5E62r6SIo7q5TJrgyYYfG8lPkBEyr6X476D8rlJPLi012cOttmwWK5vCkz66GTnzxQyNj61cEAma1+v1FWmTsBArNKy1Vvra7RcIkfbxbJpKGWK7DGf3aRNhsIBrolZ/LUSwiioAslw2M/gkbcO9k8/nOdNQ0jb0GU3TKIOOn7AN8MsTpy2LeiTlFDDQRvsLhUJSmtxtJzRHny+VMHE/eRsAMqltr9Vq3N+T+KxpNBrc7iQ+awC/eMcm8VmDdkP7qJ41v3neeXTugw/SRZZHwbpMhp7RdZru/OwxIvKTDjJpT5VYwd0aXVfCWVPvPPzww31n7gLc8VJSkfdeFwBRdtgxTr4RiCdwahnYNVLUaBkEl4bCaIAlUhdm0ym2cwTZcGzAKWBUbeAuHL/ZHE1wh1sFKSWzOW1ZtB3tx8sUD5csUuN0Ngx4mm2DMK/V6+oAGBjl4GE3DJ6g22ob5jVJp/mrCDa1IFMQ/e374sGSxIcizgMAhpcRJhUnbUOfwcs0iSCA54zZH7Wkyc4QgD9JhBinZ02SLgCeNXhOJvF+xbMG/T2J9yueNdA8ifcrnjXo90m8X/GcQfutbBDm/fo77343nff5z/cE95thxS6X6TGPedzDbN8w6ooV3O0Rd9hnfv/3f5+j58oq85rXvKbn7F0/VplGXaeFpSa1kbkEUfWcRmPlHE9+BDojbSFW97RumRTRWC5Fk7k0BQ38YsEn5F2v1UwAGHWrTHkcmWSWe9uVNnarDKB9vmHQbB3g7n0gYvW5KwsTAF7XW1Sp6JTSUrzyK76IhLmJVSZMNb3XJVYZ71qFWVKsMmGq6a8uscr40yus0mKVCUtJf/XEaZUZJ6IPEtEniOin83n6br3ebXyvBZj8nWH8pYcK7v087gD3e+65h97//vezMtbyblL5AXfUgYg3FvuBbSWVJpqcLPCkS7DmsVqbwdO+ISA8lk3RVD4YvMMyc+JEjVc/RTtGGdyRSWbdTJmmJgsrou3Qxw7uS00zXzssMn62cfjcO6uocnrKms6DKERKjLYZgYfvfawU7gRVAXc/Vym8sgLu4WnppyYBdz9qhVtWwD1cPb3WJuDuValwy8UF7v+q6/Q7RPRw53R+Ipej5xoNAfegl9ctqwwA/aGHHuLVqNTSsziW2/Kz1nZ4TQeJaC5sMoBnWGP0Tr7yXB4pBzMEB8uxapvmXWwrgPfxnAnvuQDBX9hlZmcrPGEVHvdRzSrTK9puB3dM6MXKqJiU6g/bzUnAM8UUlTMpzjUPnzsWhMrm0pTV0rSANJFENBFyZhkB96B382D7C7gPplvQvQTcgyo4+P4C7oNrF2RPAfcg6g2+bxzgPqlpVGy16CUi9rlfS0SfLZfpaz6sMm4LMFmVwDzNZ599VlZOHbx7mHt6jbjDLwYobDTbvPgQe87rLSogmlvOcTaZY1WDqj0ixrDNTObTNJlPEf570K1abdKxYxVqtfSRBHdkdMHqqvga4XaaKuKeL0/wlwpE3P1CO/SDAwYpISd5MSqDaoD3Oiapmgsx1Zttzu0+haw/IW4C7iGK6aMqAXcfYoVYVMA9RDF9ViXg7lOwkIoLuIckpM9qhg3utxKR6dEgeiuAnYie8zk5VQWMewWLVZl9+/YJuPvsEyuKe424Y0dE2wHv8JrDlpHOpBkIscgP/NkAUNuCoSuOl8NCTYUUTWQHn7CK6D8i7gsLFdI0Y+TyuI9N5GlmXYnymDnqsgHcFxeXqJ4d468UPmzty2rE/EqA+7p8iq8PrDLKMqMGDViIaXq6GHiCsPXAAu5B77zB9hdwH0y3oHsJuAdVcPD9BdwH1y7IngLuQdQbfN9hgvsOIvpkp6lXEtH/0/lvP1llkBDlyJEjvKjSoUOHaO/evSuy5cEtsnv3bnrnO99J//Zv/ybgPnj3MPf0Cu6IsFerOttlENlF1L1QzFI+q/FaP1jlE+DuxaKNNJHThRT73gd1zaA9c3MVajYbNDe3fEJsUE2C7M/R9pky57Xv9VGhobdoaXGRZlNjvIBVkG1dIc353NXgCqF75HXHdeHsMu02e+2RXSasTcA9LCX91SPg7k+vsEoLuIelpP96BNz9axbGHgLuYajov45hgPtb77+fDhHR/4SNFkFZTaPnWq1A6SDdrDLW9YVefvnlrq3bvzLh7THUyanhNftkTV6tMrCnFpoypgAAIABJREFUAAaRsQT2mFxW40V+8rkMZ5WBRxsZZbwiNLzZ6wopKmdTPQG31zlXKjWqVmt0/LjuOX1iFBpa6xxHtH2mTLkeq09hcLNQb1GrukjHUmOBmzSdT7PPHYMgzAHAAKta1zkvJ75O5AsaTU3mOWVnWJuAe1hK+qtHwN2fXmGVFnAPS0n/9Qi4+9csjD0E3MNQ0X8dUYP7WZs20b8+8gjNE9EGIrqfiN4UQh53N3DHz7du3UpPPvlkV4y4V09dM+AOIMRKqW3kGGf5kS88TbBhZDNp9rcfr3vFdvP6FZF5pZCiUmYweEd+32oVlpk2VTqTMP3fJuHtgXztWCV1YtzdT87Q3jBovt6iUmuJjgcFd4NouhNxB5ZDB0A7Bla4Tu2WmVUm7EWYBNzD6zd+ahJw96NWeGUF3MPT0m9NAu5+FQunvIB7ODr6rSVKcEcK8Q9/+MO8JsX5RPRXRIRlFMNYgMnL5FRrIhW/uoRZfs2AOyY7Vmq6OfGRDEqlU1TMZyifh1UmNRC4AzSt8O73wgDc8YcoS8ePV7r53f3WE0Z5BLMnpgrsbc9ozgYgBe2wFbXaLZo0KuGAu4q4p4gWl5o8wCrkM1QoaDy4Ci/OflIpAfcweo3/OgTc/WsWxh4C7mGoOFgdAu6D6RZ0LwH3oAoOtn8U4I739bZt2+jBBx/kRmHV1L+2NC8KcL/uuuto8+bNyxYBFXAfrE+s2MurVWYJkVxMSO3YLbAIE6wy5VKW4fD4ABF3NCYIvCtwL5XKtLhYp9nZKg8s4tiKpSytmylRueicLx3pMhebBs3VDaojpSa1QwP3qbyZyx0Wdpz/wmKDJ7vyCqpairPKYLGsMAFewD2OXkYk4B6P7gLu8eiOowq4x6O9gHs8uocN7o899hidf/759MILL9DU1BS9YeNGet9jj/VcOdXP5NR4VAp21DURceeFj+brPCFVpRVsNlq0WG0S7CGA1UGsMlbpS9kUZ0aBbcbrpsB9bGyMvffINIPFmWDrGeaWyXXSP44XeEKofWu0TXsM/jQ66WOiAnccGx53pO3EpNRqpUl5pIOcLPBchLA2AfewlPRXj4C7P73CKi3gHpaS/usRcPevWRh7CLiHoaL/OsIE9xtuuKGb8vv000+ne++9lz5y+eV0zv33C7j7vzSjs4eXiDtsMgB3ONgBgOkU4NCMwBeLWY7oBgV3KOIX3q3gjv2xmirgfW6uNjR4h2VoYrJA66aL7PW3b1gJFVF25Gm3Zo+JEtwRca9WdB5UYS5CJpPm6yTgbl6d+fl5KpfLpGnu6TpH5w5d3hIB93iujIB7PLrjqALu8Wgv4B6P7mGAO94T733ve+mf/umf+CR+4Rd+gS666CLKZDJ0+6230pXf/raAezyXN5yjek0Hichtpa6znx1xW0Ths1mNyuUsR+LDAHeG90yKpvMp9r5jgNBrs4O7gnfYZk4A3iO2zSC6XirneLElDF6sG/zsWJQK0F5pGSuy3kQF7sizX6novEAW7DHwumNOAq6R08Bi0F4kEfdBlQu2n4B7MP0G3VvAfVDlgu8n4B5cw0FqEHAfRLXg+wQF96eeeorOO+88wmRRbK/UNHpv5iSfPNBu07XNpoB78EsVXw1eIu5oHawoiLJjgir+O5NJdaPtYYI7joVUkRM5M1Vkj6yKPDEVf2CVWQbNLYMWl+o0d6Ia2YRVQHuxBGgv8gJU1g3jBfjZFxumn91pCxPcVVYZDHSWlppsk8GkYUTYca0azRbl8hkq5sOLMAu4x3PPCrjHo7uAezy646gC7vFoL+Aej+5BwB0RdkTa8Z5Yv349XXbZZfSfH/84/eXiYvdkLi6X6ZylJQH3eC5vOEf1GnFHphJYY5AXHIFwLMKUyWqcajCLyanI415vD7wCqP1ssmlzgabxXIrAm07BdzdwR134IoDUiCfmqlSrNjmNZVhbKk1UKuV4NVIrtMMKU20atNA0ONreazGq0MCdiKx53Gu1Vuc6mQMG2IfSWorGx/OU7zUK8imOgLtPwUIqLuAekpA+qxFw9ylYiMUF3EMU00dVAu4+xAqx6KDgjpVJb7zxRm4J8qZ/+tOfpnvuuYe+9Pu/PxRw75UO8s4776RLLrmE2xZ3Dne0IfGTU72C+/xinRqNNltCENmFZUbLpDmjDP7tZ+VUr30ccykLGRPey5kUZ02xbr3AHeUwyKjVdJqfr9HSUoMhNugGCC6XczQ1VezaYxBUr7YMqjThZafuBNRexwoL3BH5X5dPcz58yKO3DGo22zxwweAK549rNT6Ro5yDB39QPQTcB1Uu2H4C7sH0G3RvAfdBlQu+n4B7cA0HqUHAfRDVgu/jF9zn5uY4yv75z3+eD/6pT32Ktm/fzv992223DQXckeZx06ZNfNwDBw5QsVjsCnHs2DE6ePAg7dq1i9CnMMDApNmZmZngYg1YQ+LB3atVZm6+Ti3D4AwyAGC9ZUIwFmDKZzXOmHKs1iZkUAl7ywGWM8QReIC84vd+4K7a0Wy2GNwxabNWa5IxYBs5/eVYjqYmCpTPZ/jrQr1l0JIOaDf/29kYs1KRsMAdg5l1hTTPCwCsmxllWpTJaJTNpruDFVwnmZxqXgeZnBr2HeqtvlqtxoNJ60Pd257xlxJwj+8aCLjHo72Aezy6+wH3b33rW3TuuefSM888Q6961at4Miqyx6htGOBerVbpyJEjtHHjRjp06BDt3bvX9RkPiBdwD6FfeQX3RWQqqemkZRFhN9EZ/8/gntPYGnKsZlDFmjolhPapKhDVh/cdvndMYEXClKaLx93psIBaRJ8r1QZbaOps+wFme0uRiPMcn8hztF3LmOdbw58WETLHuFjZXRUIC9xhKZopmHMCrOCe1tL8xQGDFvjdx8q5vpN9/Vwuibj7USu8shJxD09LPzUJuPtRK9yyAu7h6um1NgF3r0qFW84ruMMGA/sJwPmtb30rfe5zn1sRxR4GuKuz77dyqrLLrDmrDEYrWP3q8OHDrJVdAPvvUWbfvn0EO4zb5hXc4RNHVhlkksGKqYi6I4MJoBCZS5ptomPVNs03vcacB+vsiDAj4wwgPkdNIn3l5NReNTPc1nSOvNfrOtWquvn1YAXEG2wxyeYzVCpkGdizhQzV2kT1DrA32wYh/o9xDAYWSAaJs9fbBsGV00uJsMAdg5iZYoqKWopPgdN0VnXCAlloHRZgKhWximrG4xDF23URcPemU9ilBNzDVtRbfQLu3nSKopSAexSq9q9TwL2/RlGU6AfueBbBdnLTTTfx4T/0oQ/Rxz/+ccf0xqME7korADwmzp555plRyOepzqFaZeAjOnr0KMO71Tfk9ukZkxOwYlYvL5FXcGd7DEA1naJmTafFpSZPepzEpMe8xtCIiDsmqA5jAyiPpXTKGU3KlsoM8n7mXqK9sJRgQNLUW9RuGdSCLxznmErxucG/D0uMyoEOGEdqRwxSAOns9UfMXoF7CvBsQjui8PC7A+6dtrDAfTJnrpqKdavwRWGpor4kmGORXF6jcgk2mZU55oNcJwH3IOoNvq+A++DaBdlTwD2IesH2FXAPpt+gewu4D6pcsP16gTv474ILLqBvfOMbVCgU2MP+nve8x/WAowDu9kj8mgN36wnj88j+/ftpx44djmDuVRyAO2ATkfleGyAQEfZ6w8wsA5BXFgxlNsEE1bkoTO4uDcuRTllDp0a6SPkMEWwjgPdcOkV+OBXng0h822iz/51BPJ3m3OdOK6G66QRGV3+ahpkOEgDvtKXJoHGjRnOpk5M4BrndJ3Npmsybvn/YmXA0fB3Av2GTQfrOXFbjqHuYG3ziExMTYVY5tLoWFxfZg5fEBZhw32MRjWx2eQrSoYkX4ED1ep2fNXjhJG3DyxRzakqlUtKaTu12myeF2dPmJuVEFhYWuO0IqCRtw0Ab/T2JzxrMScF7MJfLJU12vlfR75P4rPnKV75CZ//ar9G05VmzWK/Tb1x4Ia98ivfXaaedRvfddx/97M/+bM9rc/vtt9O/fOADsWSVue6662jz5s0cWbdmlennAhlGZxtqxN0O7tdeey3n6dywYcOyc/USjVc7ANxbrRZ95CMf6asX4BZRaX6AdvJCaul0F27BqOw66VtTOAVSWFiIDGpx/Ptk9FtFwa0/U/8dzpHNWnCekEGdL/9t+zc7cBw2tB1Rd52C5VZHohiVbQfXBse3DjiQxx0Ur/VbzcqnMOgzSXwZ4TST3Ha8jHgRtARCDKAdfwADSduS3Pak93m5X+O5W+RZE4/ujz76KO3ZupX+cX6+24BfTaXo3zsw8fa3v50j7ZOTk30b+Dd/8zf06K5ddJslj/tF5TK9y0Me9z8sl+mxpaXuMd5ORG/bs4fAnUnfYgV3t4i71VLTT2Cv6SBRT5Mj7i3OLqM322Yu95xGpUKGo7pRT1C1n0uempQ3mjSfWhkFY895iiiTSpGCW5XGkv/uADb+G555L2sTgYthfcFHhQYWNmrh36anHXzsZ8AShlUG2XYwMXU8a0ai6vUWVTo5682xlcF2n1IpSzk/PqJ+nYaIxCrjQaQIiohVJgJRPVQpVhkPIkVURKwyEQnbp1qxysSj+7/8y7/Qx847j746N0cvENE5RPQ/O01BgPX666/3HPwYplUmHrUGO+pQwd2rxx15NLds2bIiEu90il497tZ92SrTarOnGhM9sQjTeDnH8Hq82qbZhh+EHUx47NUL3N1qVR9bEaXOZ8wMNchUk+sRBFSedaR7xKqogHYAe5CzDAPckUlmppBmexBytzcaLc7jjkgJGof5CJiUWvAyKvF5GQTcfQoWUnEB95CE9FmNgLtPwUIsLuAeopg+qhJw9yFWiEUVuP/x3BxdQEQ/ZNYhuvCSSwjWFz+bgLuzWkMFd7esMgD6hx56iLPH9PO+20/DT8Qd+3JUt9ZkMETmklq9RWOlLE1OoGuRuYJqrU3DmKI6CLirtJKIspeyRHkt1THarLzAgHOkt1RpHwHsQWDdeoSg4I4BCPK3q4WXAO64FmqCLS4QJtZiHkLYNhmch4C7n8dneGUF3MPT0k9NAu5+1Aq3rIB7uHp6rU3A3atS4ZYDuF+2ZQs9V62STkRvJKL/pmn0yn376Oqrr/Z1MAH3EQB3X1fMY2G/4F6rm1F2ZGFBNhZ43Ccm8pzLHdti08znjuh01JsfcIddBikTsYBTIdMb2GGFwSqomFgK+w8APuwtKLgjyo5oO6LuasMchEpVJyyWhQFWuZyl6alC6DYZAfewe4P3+gTcvWsVZkkB9zDV9FeXgLs/vcIqLeAelpL+6jnrrLPoC1/4Au90FRH9MRHt1jQqC7j7E7JH6aFG3ENrtaWiQawyyCiztNRkuwz80+ZkyBQDImwliLjPNcKLTruddz9wR3QdEfWCRgQ/OKLsvSwxAHSA+lLTBPaI1pLi0wkK7uMdmwzOB9cDi0rBa88T/wzYZQzOuV8qZSTibutAsnJqFE+S/nXKyqn9NYqiBKxzyMziZTJbFMcPWqeAe1AFB9tfwH0w3Qbd6/nnn6d3vetd9MQTT/DcvPsNg87qVCbgPqiqzvutOXDHhMeF+QbNLdYZDNk/DS917qSXGmkhj9Xa7HmPcnMCd/auY3GmNFFWMyedIsd7r6QqGGwA1GGLwZ8oIux2HYKAO+z464ppmu6kgYRNZm6uzhNTsaor8rZjQJXNpkNddMl6DmKVibJnu9ctEfd4dJeIezy646gC7vFoL+A+PN1hdUY+dtihf+qnforW/fCH9PWFhW4DkgDuvVZOXdPpIKPoRn4j7ligaH6+TrVGizJZjTKA47zGWWUQecc2rOwyVnAHnMMCg1zuKsKu0iS66QZLDPzraG9VNzPGRDzW6DYlCLjjXLFaahmrLnVSUgLesRJsE6OQFDG0Y0XbLDxCEWwC7hGI6qFKAXcPIkVQRMA9AlE9Ving7lGokIsJuIcsqEt1yA541VVXcZrirVu3corvfRdeyFll1OYF3H/4wx/ST/zYj9Gp4+Pd/SqNBr2p3abDtVr3ZxeXy3SOh3SQO8tl+prHdJCYZ7lp0ybavn07ITmKdVFQO9Bb87sPR+GVR1lzEXeQLeCQU0Fm05R2yCeNtImztTbN1o1IJ6lawR02GKRFxN9ZfASwXSsAOdoFrgWgN1vm6qb4g58NC9hVswYFd6D6VD7FE1OdBiYq4w/yt2cyqdBXTFXtF3CP55Ej4B6P7gLu8eiOowq4x6O9gHu0us/NzdG2bdvo/vvv50X1/vzP/5w+8IEPkDUdpF9w/7nTTqMnLJD+t0T0aKlEd1cqkYE7EqIcOXKENm7cSIcOHaK9e/cuA3e7il4XB41S/bUH7h7VhE8ck1TdVg71WE3PYlZwB9Ai2g5rDMBdS3WyxXTWimJoR/55BncT3vGzuLZBwd2euz2u9gu4x6O8gHs8ugu4x6O7gHt8ugu4u2uPbC1O22/91m95umBf//rX6YILLqDvf//7dMopp9A999xDb33rW3nfIOD++vXr6aVqtdsGtPJL5TL9pSVyHkXEHQfsZZVRDUKZBx54gHbu3OlJp6gKCbi7KAt/O6Lu8LtHkJSFj+o2OVWtnMpRdwXuHUsJh9ZHYOXsQcAdzVa52yNywHi+TwTcPUsVakEB91Dl9FyZgLtnqUIvKBH30CX1VKGAu7tM02Nj9EuGQdOdVaArhkH3N5u0VK/31RbWGKR1xDPljW98I9133330yle+srvfagV3L2DfV7yQCiQe3P2mg+ylG/urEfnuUCVSKiLqXo1olmq/rDIhXeNIqhkE3DHpFiuljnVWSkXmGGxqbkEkDXWpVMB9mGqfPJaAezy6C7jHozuOKuAej/YC7u66v/600+ivn3uOXt8p8n3kWp+epuePH3fdCf344osvpgcffJDL/PZv/zZ95jOfWVF+NYI7fO0/+MEPVvjf4+nZRALu7B03qFrRqVrXOZtJCbNEO55y9ro3orGlrCVwt3vb4WGvN1ukYXIwvEFD3gTchyx453AC7vHoLuAej+4C7vHpLuAeHrh/61vfol//9V+n//qv/6JcLkc33XQTT+R02lYLuKtJqDhHTFy1bg8//DCdeeaZsXXuxIO736wydqWbzRYv+oOsJshkwmkILT6OKDPMrCVwx+JRyCRT6mSSWVxsULNlUBGm/lSKMpk0Z/gZ1ibgPiyllx9HwD0e3QXc49FdwD0+3QXcwwH3u+++m6Pr0PNVr3oV/d3f/R29+c1vdq08qeAeX0/1f+TEg3tQq8zCQp2q9RaNj+Wo2Im0c9YZIspl0lgLiOYbBh2vIz96uLNB1wq4g8en82nOJoOMm0jJeWy2Rq1Wm3I5jRe/KhYzvOgSbDNqFVv/3dn7HgLu3rUKs6SAe5hqeq9LwN27VmGXFKtM2Ip6q0/APRi4I73jH/3RH3G2GGyIuCOjin0htKym0VSp1J1612y1aFzX6blms9sAr+kg45yc6q1XjUapxIN70Ij77JyZH3R6skCwb1SrTao32wySyjID6zsWZALAh4nuawXcraukQmt83cBKqRgg1eo65fMZzqWPFVTLpayAe59ng6ycGs/DU1ZOjUd3WTk1Ht1xVKxYi5zWSPeXtG1Uwf01r3gFjReLVMjlWNJ6s0nHFhbo+f/zf7oS1+t1zoteKpUikb2fxx0LKV144YX0pS99iY9/88030+WXX+7YlnI+T99uNEi19DEiuqFUoscsKRwF3MO9jIkH96AR96VKk2o1ndJaiqPriAZncxqVipllOcSxIilPVNXDQ/e1AO5YbGmdZUJqvQ5rUpM1hiWpBpuSjlVqDSoVszRWzg4laY5E3MN9kHitTSLuXpUKt5xE3MPV009tEnH3o1Z4ZUcV3Nefeir96csv02mdU/3fRHT51BT9YHZ2JMD9m9/8Jp177rn0/PPP00/+5E/S5z73OTr99NNdL8xYPk8vNRpU7pT4KhFdXS7TVy0pHJ3A/T/+4z+W1Xn8+HH6jbPPpmOWPO7DTAcZXs+LvqbEg3vQiDvsGdWaTvVGi20asMvAqqG32hyBh/daS6c40r4Ay0zNoEZIlpnVDu6YKgCLzGTOtMi0WwbNLzbYIjM2lmObTKPe4qi7pqWpUMBgaTg+dwH36B8uTkcQcI9HdwH3eHTHUQXc49F+VMF944/9GN37wgu0oSPL94joV049lZ794Q9jB/f9n/wkIZc7Iv5nn302wd8+MTHR8wIOCu6nTk7SZLtNxU5KSqxT85+Li9REBLWzCbg7S7/mwZ1lMYgqdR1zJKmYz7BlY6nSMCes5jIcfUd0GJYZrKY6V2+Hktt9NYM7QB0WGYB7rrMMLCYCA9yzWY0mxszPhHPzdV7FdnKiwPoPaxNwH5bSy48j4B6P7gLu8egu4B6f7gLu7trbrTJHiej1+Twt1us852z37t20b98+/u9+26Dg/saf/mn69DPP0Bs6B8Cw5fXZLL1k8cYPE9z75WnHCqvXXnstXXbZZbRhgxp29VMnmt8LuHfAvdbQeXIkIuywc9Q7UeBW2+AIPCavYqu3iI7X2oSVVYMuzLRawR23ejlrWmRglWGJDYO/YCwgm4zeponxHOVzGeI5BgbR9JSAu9dbXDzuXpUKt5x43MPV02tt4nH3qlT45cTjHr6mUUfcESW3b+95z3uW/cgK7s9j4ikR/TsRFQoF+tCHPkRnnHEGl3/FK15Bb3nLW3qKsBrA/ZFHHuGUj0hxeeDAAZ7XYd3g+d+2bRu9+OKLdNddd60tcFcnf/jwYdbkjjvuYDGsG0Y9W7dupSeffNJVRGv5oFYZa12YMAmLDCLCsG9kMhrbOrBNTeS7RWst0zIDeA/ieF+t4I6Uj1hoqdhJ/YgvGLAjNRotHsFDM4C8WngJ9iSV0Sf8x6RzjRJxH5bSy48jEfd4dJeIezy646hilYlH+7UYcf/iF79I2975TvplC3g+WavRZddfT1deeWX3Qihwh03nUiKa7yzIvnl8nMY71pX/ajToGcOg037kR7r7PX/sGN162210wQUXdH+WdHBHJP3IkSO0ceNGOnToEO3du3cFuH/hC1+g173udZy/fs1F3DGqOXr0KMM6IP7gwYO0a9eurkgQEMvp7tixg2ZmZjj10Pr163smulfgjmT5QTdMUq01WlQsZjnrCQATWU6w5bMdv0fnILUWMs0Em6yaoybljSYtpKKZOR5Uj177Y+XUCaNCs6mxZcWwOioi7eVOEoJ2m8wMMq02tTEJtWVQvphlzzu+ZhQL2lCyyNjPBS/TqampKCWKrG5EwcrlMqU7D9jIDhRBxXiZZrNZ/pO0Db5PDDgRlUrapus6+1bRb5K2QXP0+X5e21E9r7m5uRUp9Ea1rfZ2LS4u8vtZ04a/SF5QjcATaDcWDBql7XU//uOOHvdnXnqp28xGA3PBwCLLI7/9zuOhhx6iP373u+mfT5zoFv2jbJZOveEGZi21vf7Vr6b/+/vfpzs7P/hVIvpOPk/fr9e7ZW4logcLBdpjmSz6wbEx+t2//Es6//zzu+XGCwXPk1M/8pGPdPc747WvFatMvwvq8vuhWmWsIG6HdLQP0XZ85sHSsrfccouniDuyyiCadNVVVw0owfLd8JLwu/nf4+QRYCQJsr/ftoZZ3t72/m64MI8udYkCooAoIAqIAslS4M0/+7N034svLpuc+vaZGfrmd7/r+0R+7Ed/lH5kfJwXMcRWazZpvFaj/2w0unVdmc3S+Ec/Sh/4wAf4Z8gW8+YzzuCy2BDy/B9E9JZcjr5v2Q/g/lixSLdWq926LpiYoHM/8Qk655xzuj/7iVe8whO4a1dfTTt37uzu9/Y3vIE+c/RoX4/7Q6US3WZJLXlRuUzvWlqiiyxqrctk6Bldp+nOz5CS8g9tKSnfTkRv27OHfepOm3jcXbqfHdztRn8Id8UVV/DnCJj/rRF6tx4dplUGx4CtA+kKEQ3GKqr5rBlpwERVTFjFDYKUhRktzcBdaZqLM9V0/7aZ1WSVgZd9miPtnUWWDGJ7TNswOMVmtdIkJOMpd7Rr6C0qIH97Lp5IjlhlfL8jQtlBrDKhyOi7ErHK+JYstB3EKhOalL4qWgtWmVwmQ99qtUh9v3yUiP6iVKJHLKCrIu6wyiAiD5sL+iS+lf8dEZ1NRN8nov+Wz9Pztoj7v5ZK9GlLXe+enKSLDh1aVVYZ1akE3D2Cu9UWg10g3AMPPNAdlQHc0dEQVXfbguZxd6oXk1ThdYcHG4AOb/bSUpP97kaKeMEgwHu649euNg3ONlNtGQynXrfVAO6wyhQyyB6TolI2RTAU4aMFFrLCirRYyCqX1RjcqzUzf/t4OUcackV2fHVe9QqznIB7mGp6r0vA3btWYZYUcA9TTX91Cbj70yus0msB3POZDC20WqTMQF8koj8eG6N/XlzsyqjAHdYbZVXB4k9/32jQlk4pAXeTP60ed9ivN2/e3LVqr9msMn497nFE3NGPeSEmMihFKYb2xSXzsxNyj8OnzT74UpYKlmgxIu6zDXPCqld4Xw3g3siN01TenIiqrDL4anF8tsZwXshrnK2nUMyS3miZ2hUy/PM4NwH3eNQXcI9HdwH3eHTHUQXc49FewN3UfWc2S/+8YQOpBY9gmXnoH/6B/ub55+n1Au7xdM6ARx2qx90tq4w1su43q0wUEXelKSweJ+ZqPLFycrLAthmOHCOSXMpSrjNhFQs0YUOqyPlGmxabBjU95IpMMrjnUubk1NL4JBU6DI75AWZmHoMHP40GcuOnGNqzWooHNIB56DWshZbc7g8B94BPjgF3F3AfULiAuwm4BxQwwO4C7gHEC7CrgDvRM/Cup1L0smHw5O6/+qu/4lVR7Xnco464X6lp9P0LL6Tf+I3f6F7Rq664gv7upZf6ety/VC7TX1pWYb24XKZzPHjcd5bL9DXLfv087gG62tB3HSq4R3F2YXvcrW0EiC5VmpwaspDP8vyPJSwglDceQtx8AAAgAElEQVQXZKp1rB/lUq4LogB2RN0Xmv1970kFd/jZx7IGafUlmpw8uaoaIuuzszWq1HSanMzzpwv43GGVwYbVUeFxVwOdKPqD1zoF3L0qFW45Afdw9fRam4C7V6XCLyfgHr6mXmpc6+D+IBFP4JwjolKhQL925plU7mSpeeCLX6SvVKtDi7gD3A9nMvS6/Mm02l+oVOifdV3A3UtntpURcO8jmhlF1gmTKbHBEIIsfI16iyenalqKfdtIIZnpRN7x86pu0HzD4MmruovvPWngjrWU4GOfyKYon25TZWmJR/EqEQ++O2AlVAx2Mtk0rziL31WqOs8LQGrNbCe3+wB9NdRdBNxDldNzZQLunqUKtaCAe6hy+qpMwN2XXKEVXsvg/kuLi7Snk7Hu59Jpen27TSfzwBB9OJejBxqNoYH7bk2jcqtFV1uu7hvLZfr00pKA+wA9XsDdo2hY7RMQ2tLbtLTU4MmrxRJW/0yzBQSWENg/EIlXW6MTfYd1xinrTFLAHUCOKDtWQy3nAO3EOWYBYaXSWNceUypl2M9eq7f4bwgDSxEWssJgx6qNR9kjKybgHpm0PSsWcI9HdwH3eHTHUQXc49F+LYL7fUT0O5kMvazrPGEVKR3/HXncm006ufwS0etLJfrrSkXAPZ6uGfioAu4+JAS4z56o8iJChULGXEComKFMOk0Liw1qNFs0Vs7xz9RETRV9R+S9osMHfzJt5KiDO84hp2HiKdFYNsXw3vmowOC+sLBI2VyJKkuwE7WoUMywDabRbFM+r/FABpl51CJWPqSOvKiAe+QSOx5AwD0e3QXc49FdwD0+3dcauD9JxFli/jcRvZKIAPFvJCLOKiPgTv087r3SQSLDzDXXXMOdefv27XTgwAHfi2OFeScIuPtQE+COaDsyowBGM5k0r6RYq+qcfQYTLxFoRuS5mO8sHdqpv2UQR92XdKy2StRoGaRWTp0fsZVTrcBeypgZY2CTsW6YeLq0tEgtI8/52KtVnTPxaOk0+9qxIiom9AL0Ae+jtgm4x3NFBNzj0V3APR7dBdzj030tgfv/R0Tm8kpE05pGT7dadGrn3wLuphC9wB0JUjZt2uQI5UiqcvDgQV55FivZAtq3bNnCaw3FtSUe3KPMKuN0UWABgYcbM1Xh4Qa0LyzUzdSHhQxHnrPZNIM9QB//bcVW+N0B8PiDl2m63aA5KsV1/ZcdF3yd1xBZJ4Z15Ge3WtIxSME5pdIpanbAfbGi0eREnr3+tZrOfn+cbxqR+gJy3Y/Eqa1ohIB7PNdFwD0e3QXc49FdwD0+3dcKuP9Kq0WYiAqT7iVYTGlsjL5oz+MuEXdXcEd+9iNHjtDGjRuX5XFXPde+vpB1IdG4enfiwT3KrDJuF6XNCy0ZnVVWdYZUWESwuiqoFQszIQIPiJ2YyJHWWY7YWh8i8NV6g5qNBjUyJaq1DGq2iDxkkQy1rwCsYcuHDQbQjvTq+NseYcdBkeoRE00xQIG3f3Fxgao1c/VTpHwE2EMXDFpGIXNML6EE3EPtRp4rE3D3LFWoBQXcQ5XTV2XicfclV2iFVzu4P/744/SLb3oTJ8n4ESK6i4iQQsNxASYB94GtMk7gjk66bdu20Pqq34oSD+7DjrhbBQacA1RzHGVOUb2hs2UEP6vXW5TPZWh6ukCNepPqjTYDr1nW3BqA9kaDCqWxLrg32wbV26aVBrYbHwuxerr2HA1Pmd51TDLlCbUdcO+kpV9WDxZTYhtQZwXZuYU6pdNpKpU0ardqlE4VOAIPvz/8/RijANpH0R5jPTEBd0/dJfRCAu6hS+qpQgF3TzJFUkjAPRJZ+1a62sD91ltvpRdeeIHP+4knnqB7772X55q9jYj+lohOISLXlVMF3EMF9/Xr13dXVO3bESMokHhwjyPi7nQdALfVWouWKg32vgNcM1qaJsdzdGK+zhNXkc88m9XYA29G5U1wHxsb61YJKw0msCL6jqg8R/bbxCklAfWdZC2eugJDNEfUU5TtRNZxXPwMqdURWe+VnRGDj3qjxV8RkE0H++ptg/Rmm7RMitJUp7aRp1LJzHGPc4t7YSVPwhCRgLtXpcItJ+Aerp5eaxNw96pU+OUE3MPX1EuNqw3cf2HDBvqZ//W/6FkiepxTU5tblYhUdvSowf3NpRL9X+99L51++undS3DlBz9Ix1stKnd+8lUiurpcpq9aFj9KQjpIt8mp4nH3crf5LBNnxN3aVAAuR+DZ62KmRERmlXwmTfNLTc40Y7QMauhm5L2ttymValEq1abx8ZPgbj99gDqgHcAMJ44V3FX+dPs+yplzEtyJshhIsI3HXWBYXQDr8PHjywAy5eB4WEypUdNpqap3LTBpjcho1SilFTv52U+mwfR5CWMpLuAei+ycQjSbzVIuh2RlydpqtRrbwTBBKWmbgHt8V0zAPR7tVxu4v/PMM+l7jz5KTxMRlj28m4jehYx27TanfsQWObgXCnRKq0U/rXWWSyeiT9brNAuL7CoDd2SS2bx5M0fWJatMyPfwqETcu4sQpWCBaTH0YsKqCetmtB22E/jeEZleWqgTpdqUzRqUz5c4Qo8/OSe/iotmbjaaQeaDAtaRDQY+fZwLBh3VSpNtMOumC+zZmT1RY+sO2t9ut4iMOo1PTHK0fZBjhtwVfFUn4O5LrtAKC7iHJqWvigTcfckVamEB91Dl9FzZagL3L3/5y/SOs86iWqNBryOifySin0akPZWiBdh1hwTu7x4bo4sWF+kCy1UY0zR6aRVE3D13rBEoKFaZCC4C8rx3I/AGwDxDtUqTmq02TU8VGOLn5mrUauuU0ZBEMUf1urm6KKLbIGfsD2sKIBmbw/zWgVputs0EdPjWEf2HvQXZcSo1nfKFDGW1NJN4rdrknOwTE3keUJw4UeMIPP6t6y2q15ZocnJyoHbEvZOAezxXQMA9Ht0F3OPRHUcVcI9H+9UC7nv37qU9e7AOKtEvdqLq6hu9gLvZt9ZlMvSMrtN0p6s9RkQ7y2X6msWu0y+Pezy9dLCjCrgPplvfvQC4jbrOxI2sK7OzNd4Hk1WbTUTkm5TNtCmdblO7naPZ2SqNjedo3XSRI98Ae3jHsdoo7CvIXAP7CiZ+8oTYrMartSJS3tRbhEw3iIarFJQ4JjakaIRtBxv2RwFkhkEknbPBdMB9kReQatPYWI4hHfWgnYtLTZ54inbgiwHKj5Wz3ZVTJybw0S55m4B7PNdMwD0e3QXc49FdwD0+3ZMO7piIeumll9LDDz/MCSE2nHYa/cn3vkfvskiaH7JVRiLu8fVn65EF3IdxHQyihaUGH2l8LMd53xtNg0qlFLX0JjX1DM0vNGhyPM+rjy4tIe1i01xx1DAYqOGRB3g3Gy3+3fh4nsEbi0HprTbpDQwADMpk01QsZqmQ16hRN8tyuL4z0VX9jfzygHFMpEU9yt7DKSzHchyBbxkG23cwcADI53JpXmwJOdsxmx0QJuA+jA60/Bjz8/NULpdJs/gMh9+KwY4o4D6YbkH3EnAPquDg+0vEfXDtguyZZHA/fPgwpxvExMipqSn627/9W/rEddfRZV/5ynJwF6sMdxGJuAe5U2LYd1Q87v1OHVFrbIiYLyw0ODpeyBPV6w1qGVmGY0TR22Rw9ByecUA1MrjAYjM2Bhg3oX5+vs6RcfjQ9ZbBizzpmByrtzlKD2iHzQblcFysYIr64FFH1Bwczyu8FjFJ0AR3NAi+fET7uT7doFxe44GG8q9b7ToC7v2ueHS/F3CPTtteNcvk1Hh0b7fbtLCwkFhbnoB7PP1mFMD9ty++mP767rspawmyVJtN+rZhkFp383tE9CunnkrP/vCHLNSNN95ISLqBfv9zP/dzdP/999Npp51G577tbXTZl78sEfdymc5ZWqKLLN1KwD3CewyjR4wiMZrEdscdd6xIYq+WnlXNwGcizOp120Ylq4wf2ZrI7whbS1unWq1OKc0Ea0wGNTiNJLLCm+AOrzui3YBxeOARQUck3Yx6GxyhB6zDloOygHFlk5mbQ7pGoqnJPMM67Dqw2ahJrbDlWLPMoL5qFV8AkO5Ro2JB46i80ybg7ueKh1tWwD1cPb3WJuDuValwywm4h6unn9owYEIWpUwm42e3kSg7CuB++fveR+sPHaIdFkV+oVik+6rVFeD+79/7Hl1yySX0D//wD1z6wgsvpNtuu62bxercX/7llRF3scqwVgLuEd5ygPKjR492PwEdPHiQdu3atSy9GpaTxeZ1VaqkRNydZEUOd0TcC8US+9WxMimAHNFupJ3Df3NayUKGSoUM21Zgs8EGsJ9D5H08z2AOawtsM7DUFDr+diwGBT97sZChQkHjiHtaS5vOGQX0A15vAfcBhQthNwH3EEQcoAoB9wFEC2EXAfcQRBywCgH3AYXr7PaHv/u79JO33EJ/YKlmY7FI99rA/ZfWraPyqacScoljoHTgwAH2t5dKpe6ejhF3scoEBne/AWWngHOwXuJ/76F63AHlasWparVK+/fvpx07dtDMzEy35X7zZSLirus6XXXVVf7PPuY9AOcM4baUMdb87FyG0y3+/+ydCZgU1dX3/zM9vVaxyCLgyuIruCAJ6CtE0TigKMoQxVcE1KhAUDABjIqCYRPEKAngCxgCfGhUEBcUjCjKEoUIuL2KGxhk33eYXqenZ77nVHdXVzfd07V11zSc+zw8SnHvrVv/urf6V6fOPadIBu74sMmnnZoS0FM1qkt9KbujY1J/MX+XqC0/WoxGqqEfVNo0U4iFx27NXcs0560Zjbaz8ti16WVmbV6vZqqpvq9C1r02rNcnhg9H63nzksC9tcuFJcGgbHH/fwAGUqCJ6mpccMEFkidC69ZRRxolG/S9+WYM+ve/s/q4Py2KWOH1yjf5UbsdZ6ZkTr3U7caCQABtY7V2AejocGBXRXQvHpU5ANa53ZgToBRP0dJLENDX5zMlHGR7jwdz/H60j/VNjkJt7XbsD4fl870EYKXHg5f8fvlYH0FAmQpXmWEeD9Yp2mWKKpPNoJyagIky1rZp00a+R+pXk3k1LQX3MWPGoH///rIABPPKY0pBM10yWdxpgRLwF1qhDWNkdaeNhpkKwbn0B5Q8KWYqJ195W7EUMYYOUaQXcnOJxEBamb2UHgYU+pH+naLFkPuNGYUs7nS/lFlfzeg3X30cP368YH1mvV6vZJUpxM2p9PmaEjDRn0IroVBIeta4XK5CG7pk3KDx1/Ssqa0XRfBIm5rr1KlTW4dY47joCxmNPdVAUwgXQ88amu+F6CpDv0/0jLQy2dvwBx9Ey7//Pa3F/UIA4wCMl1I2Avfddx+mT58u6U1cQL+xymRvv7nuOgxI3Zyq11XG7cb8FHDv5HRiZyj6RZ8Kgft6jwezFfBrSVQZjwcvKsbQ12Qf92wGZfoKsnTpUgwfPlzSRatXSC7WuaXgns7irrxIAveVK1dKGzUylUL0cY9fCy1O+lOI8MuuMrlYjur6ZFcZdTqZXYtdZcxWVF1/7CqjTqdc1GJXGWOqZnKVeTUQwCgAtNuPTBj169TBgRMn5JPRSzb9xia5yqTzcWdXGUkzIz7uqeCealAmcJ87dy4onj69SJGRuGXLlqrduY3NoPSt8wruaj5JjBo1ChMnTpTcZ6g+lZo2pxa6jzuDey6mdfY+OY57do1yUYPDQeZC1ex9cjjI7BrlqgZHlcmVsjX3Wxs2p6YD95YuFyLBIHYAOAfATABDFVFl6KpUg7tei7vHg/l+f5KrTK21uAsCXlQkUsq3xZ3uB8E9bRym0rt3b/z+97+vkUtzPePzCu6ZNgEoLevKqDLjx4+v0dpO4jC453qKpO+fLe7W6E5nZYu7Ndqzxd0a3dnibo3udFa2uBvTPhXcX6PAG4Dk+notgDdJ45RwkAzuyT7uq3IM7loNyrRxuHv37qePj7uxJZC+NYN7LlTN3ieDe3aNclWDwT1XytbcL4O7NbozuFujO4O7cd3j4D4IwO9jfuPU628BvBjrPjWOuyZwZ1cZSUUjrjKZDMrkElNaWipZ1pUW92whyo3Pmuw95NXinn042mswuGvXzIwWDO5mqKivDwZ3fboZbcXgblRBfe0Z3PXpZkYrtrgbU5HAXZg1C28B2ATACaChw4GVFRUZEzAxuOfX4m7sDlvTmsHdGt2ls/LmVOvEZx93a7RnH3drdGcfd2t0p7Oyj7s12tcGH/cbrrsOH/3rX5IAzQEsocRKaeK4KzOnZgR3zpwq6Wi2j7s1s9PYWRncjelnqDWDuyH5DDVmcDckn+7GDO66pTPUkMHdkHyGGjO4G5JPd2MrwZ1+22kD49///ndp/KWAZHWvDyBdAiYGdyBTHPdc+7jrnmAWNmRwt1B8BnfrxGdwt0Z7BndrdGdwt0Z3trhbp7tV4L53717ceuutWL9+vXTxXQF8pJCBwT0qRgdBwGyfL2sCJgb3k9dQwYM7x3G35sHIPu7W6E5nZR93a7RnH3drdGcfd2t0p7Oyj3tm7RvXq4fzzzyTUpZLlU74/XB6PNh/4gQOHjyIRo0a4dpOndD53XfTJmCK5kYFVG9OZVcZSS92lQEKHtx5c6o1D3UGd2t0Z3C3TncGd2u0Z3C3RncG95p1p0y4Xyiq/BnAG7G/X3vttVi4cCEmjRmDFrNm5Q7cOaqMpHguosoo774yTPkrr7xiafIlGlfBgztb3K15qDO4W6M7g7t1ujO4W6M9g7s1ujO4Zwd3srWHAAwE8DIBFYDRY8Zg9OjRKC4uRqbMqYsDAY4qU0tcZbTEcadMtqmZVa1YnQUP7mxxt2LaQErHTP7KdevWtWYABs/KPu4GBdTZnH3cdQpnsBn7uBsU0EBz3pxqQDwDTXPt404W950AbgHwDQARwEUXX4zPvv9eHrVacG9TXIz/Ovtsud2R8nJc1bkz3lhCcWiipSe7ykg6mO0qQzHamzdvLsVrDwQCmDx5MgYPHoyGDRtK51MeI3BP/XcDU1R3UwZ33dIZb8ibU41rqLcHBne9yhlrx+BuTD+9rRnc9SpnvB2Du3EN9fSQD3AntDsMoB2AhwEs6NgR769dqxncOzudWBYi2320UIbVTT164HUluF97Lfp/8gnKFGI4i4tRXlUFR+zYCgCTRBHLvV651mN2OxqHw3hU0a6tx4P5fj/axo7tAtDJ6cROxRjmAFjv8WC23y+3vF0U0cfrRS9FX6LNhv2RCITYsdUARgoCVvt8cq1RNhuESAQjFe1qy+bUVHBPZ1GPJ2nat2+f5ALVunV8h4KemWm8DYO7cQ1198Dgrls6ww0Z3A1LqKsDBnddshluxOBuWELdHTC465bOUMNcgvukSZMwcmQUQ/sBeAXABwCm6QT3Li4XtgSD8vXOJCv+3Xdj1j/+IR9ji3tUinxb3Ddt2oSxY8di+vTpIIv78OHDcffdd0sWeqsKg7tVynMCJguVBxjcrZGfwd0a3RncrdGdzsrgbo32/1NWhnfffx92m00egL+iApt//hktWrTQNahDhw5JGxM//PBDqf0UAMNiPZkN7h+XlWHcn2nLa7QMvuceDPv8c7a4CwJ6+Hzoo7iDRjanZvNxJ3DfuHEjevbsKZ1RaaHXNYlMaMTgboKIertgi7te5Yy3Y3A3rqGeHhjc9ahmvA2Du3EN9fbA4K5XOWPt7u/bF20XLJA2jsbLpaKIVRs26AL3NWvW4Pbbb8f+/fsl/2dyn4gGgowWs8F9lN2Opm633P8unw+vRiLJ4M5RZSR9jIB73A1m2bJlUl/xqDFPPfUUSktLJcs6wfpdd90l/fv48eNBQVGsLAzuFqrP4G6d+Azu1mjP4G6N7gzu1uhOZ2Vwt0b7Qffcg3Yvv4zBitO3FEWs0AHu48aNk9wlqFx++eV4++23ce655+YU3L9zuTBT4T7TUxTR3+tlcDfZ4m7N7DR2VgZ3Y/oZas3gbkg+Q40Z3A3Jp7sxg7tu6Qw1ZHA3JJ+hxgzuhuTT3dgMcKdkd3fccQfi1ljybZ4zZw4cDgcoqkwuLe6qwJ03pxq2uOueYBY2zCu4Z/okke76ye/o5ZdfxpQpU+BWfC5Krctx3K2ZPRwO0hrd6aycOdUa7TmOuzW6cxx3a3SnsxZy5lSj4P7dd99Jfs1btmyRbsDMmTPx4IMPyjeDwT0qRaFHlbFudek/c17BPdsmgPhl0GaA3r17o2PHjlnBneO467/5RloyuBtRz1hbBndj+ultzeCuVzlj7RjcjelnpPWpBu4tRBHvrV8vxe1WFooWoiyLFi2SfJophnerVq3w1ltvoV07CvqYKLUC3NnHXbohRnzcjawPq9rmFdyzBbonEWihUBxN2hBAoE++Zdks7pWVlRg1apRVGuo+L/0g0Z+SkhLdfVjVsLq6WkrCVIhjJ83IdcBut1sln6Hz0ny32WzSp9pCKzRnaNyUVbDQCo2dCmlfaKXQnzU05wt1vdKzhp6ThbheSXdaq4W4Xoc/8AB++eqrST7unuJiVNP1xBZwVXU1bCUl2HfokLyk6Sv+1KlTpb/TZtQZM2ZIYQBTS506dU5ylfnrFVdg0cqVctURw4bhwrlzMVTRuLXLhSXBYFLm1FKnE1sVMdQpHGSqq0yZKGKACh/3p8mPXxHH/VG7HWemxHG/1O3GgkAgOY67w4GdFRXySCmO+zq3G3MCAflYL0FAX5/PlDju7T0ezPH70T7W+wEAbe127A+H5fO9BGClx4OXFLHk+wgCylRElRkmCFiniCV/HYBfjx0r8WWhF0vBPV2g+/hO3kaNGmHu3LlZwZ0s7gSR8Y0jhXRD6KFIf1wuVyENWxorgQBZINM90ArhYrxeL0SRct0VXqH4xDRnCvHHlOYMQUwhvvDRnhQq5N9aaIVeOgggC/FZQ893mvOCEE/xUljq076OQh07GdJovhfiy+qQ++/HL155JXlzqsuFFcEg4sEgNwEoa9YM323fLkWJ6du3L1atWiUZCwne77vvvoyTjXRJ9XGfeuWVeHc1pSCKlj8OGYJWs2cngXsbtxuLA4EkcO/idGJLjsA9bQImtxvzVYD7ercbs5XgLoroa1YCplhyp1yB+3BBwFoV4J7NhTvuAfLNN5QfN1rikWesehJZCu6pqWNTBSRRsoXeYVcZa6YOu8pYozudlV1lrNGeXWWs0Z1dZazRnc56qrnKtEwD7j2bNcPC99/HLbfcgl27duH888/He++9h0suuaRG4dlVJipPofu4q3XhpmulF1nae0mblGvyBMn1is0ruGsRiN5y1FrcSaQJEybkWivT++eoMqZLqrpDjiqjWipTK3JUGVPlVN0ZR5VRLZXpFTmqjOmSquow7ebUNOBeWr8+DgcCCIVCUtxu8mevX79+1nPUCnDnqDLSfTLi467GhTs+GShYSvfu3dG6deus8yOXFfIK7pk+SRDQr1y5MimoPYN7Lm+78b7Z4m5cQ709sMVdr3LG2rHF3Zh+eluzxV2vcsbbneoW934A5sdkoq/35KqrtjC4R5UqdIt7Krinc+Gm6yQmXbp0KYYPH652iuSsXl7BPRdXwa4yuVA1e58M7tk1ylUNBvdcKVtzvwzu1ujO4G6N7nTWUxXcaZv57QDIa7m4qAhvv/MOysrKNAldK8Cdo8pI9ywfFncl4GuaKDmozOCeA1HVdsmuMmqVMr8eu8qYr6maHtlVRo1K5tdhVxnzNVXbI7vKqFVKXT363awnimhSt67cIFBRgWbNmuHrTbTdNFoyuco8HAziCQBeAOdRlKjGjbHlAMU00VYY3KN6FbrFXY0LN/m2p+7J1DZbzK3N4G6unpp6Y3DXJJeplRncTZVTdWcM7qqlMrUig7upcmrqjMFdk1wnVb6vVy/s2rcPTRs3lv6NvsC89s9/Ykt1IqbLcgCvXXklPlq3rkZwr2uzoTwW1vUmAOQY069ZM2zcs0fzIBncTw1wz+TCHY9wSKHJqQ4l4HrkkUcs3ZQan6QFD+6cOVXz88aUBuwqY4qMujphVxldshluxK4yhiXU1QG7yuiSzZRGtcFV5tKWLdFj61bEY7xUAhhYVISwAtyXAJh7zTVY/PHHacF9F4BbYq4xlP1iNACK5v0TAIoqw+AOdHI6sVMRkpLiuK+PhWyMi3q7KKKPWeEgBQGzfb6scdxXCQJeVIR17CsI6KEijrvacJCmLJQ8d1Lw4M4+7nmeMbHTMbhbozudlcHdGu0Z3K3RncHdGt3prLUB3Ltefjme+PJLdInJQNkU6hQVIaQS3NsA+B8AR8ifHcBsAPfH+iLHmoIGd44qI91JIz7u1q0u/WfOCu7k20O7aGfNmpV4kx00CBQWx8o4lvHBsMVd/8030pLB3Yh6xtoyuBvTT29rBne9yhlrx+BuTD8jrQsd3A++/DLIGk+bUTsAOOB04uNQKCkBE4M7QF8k2OJuZKXkt22N4E5O+0OGDMHChQuT4lbS8auvvhpr1qwB+f9YWdjibo36DO7W6M4Wd+t0Z3C3RnsGd2t0L2SLOxkcL73oImzZvl0SbwSAZwBkSsDErjIM7tatMkg+9A899BDGjh2rKkZ8RnCnjhYtWoSBAwdmvJ7Zs2fjtttuQ8OGDS27ZgZ3a6RncLdGdwZ363RncLdGewZ3a3QvVHDfvn07br75Znz//fcQAcnifl1MQgb3qBBtPR7M9/vRNqYLW9ytW2PxMyu9W1555RX060dZBtKXrK4y1l9OzSNgcLfmDjG4W6M7g7t1ujO4W6M9g7s1uhsB93Xr1uFAmhCLWmOl0xi0+LgPHjkSd955JyiST6OGDfHw4cNS6Md4OeXAnX3cpVtrxMc9U1QZ5aqLe5nQsfHjxyclCzVzdRK8UwIoKs8991zGc9UI7pQp6g9/+AOef/55yXxPAehffvll6b9WWtmVQjG4mzlt1PfF4K5eK7Nrso+72Yqq64/BXZ1OZtdicDdbUfX96fVx79mtG7avXo3zHQ75ZB95vfhp2+Qo4JQAACAASURBVDacc8456gegAdxHNG+On3bskMJF3n333XBWVeGXr76KwSaAe7v/+i9QCGHR5ZJ7+3H3biQCUgIfAJjWsSPeX7tWrjPsgQfQYtYsDFWMoY3bjcWBAFrHjm0F0MXlwpZgUK41E8B3LhdmKo71FEX093qhTBPlZHA3DO7Z4rinhoKk/Z3du3dX5dKiaaIDiIN7//79pf5pbBSWMpW5M4J7agfxAVBHBO+1ZXMqg7vWqWFOfQZ3c3TU0wuDux7VjLdhcDeuoZ4eGNz1qGZOG73gPrBvX1y5YAEGKIZxriBg7caNpoP7cQA3APgsdi6Kt/3ggw9mTMC0IhjUvDm18y9+gXu++QZXK67nYoDB/RRIwKTMiJou0RIx72effYZly5ZJf/Jhcb/gggswaNAg7Rb3TAHna1sGKQZ3cx7QWnthcNeqmHn1GdzN01JLTwzuWtQyry6Du3laau2ptoP7+liox50AXA4HPlmzBldccYV0mZkyp+oB95s6dcLQdetwo0JAigfPFvfCz5yaCu7kqhK3eNPtTrV6K+trXU811Vf6uGd7OajRVYZM9C1btkxykqdBr169mi3uJtwxzpxqgog6u+DMqTqFM9iMM6caFFBnc86cqlM4E5qdjplT82Fxf6q6GqMAUEImcjtp0akT3v/0U/mOnRbgXlSE8upqxB2SVgCYJIpY7vXKOjxmt6NxOIxHFXOZN6cmxFBjcd+2bZvMwVSfSk2bR7U+NkyLKhM/McH76NGUZyxasr0JaB2w0focx92ogvras8Vdn25mtGKLuxkqau+DLe7aNTOjBVvczVBRXx+10eK+FwB5yVfFLmlIzFWmpsyp8avXuzlVrcW9R3ExBIVffzAcxp8jkdz5uDO4S7fWyOZUrT7uubC4p26QpWvq1q1bxv2kHFVG3/PMlFZscTdFRl2dsMVdl2yGG7HF3bCEujpgi7su2UxpxBb3qIxm+Lh/A+BmALsByco8B8DdsZCPtQHc/yIIeNPnk+fN404n2oRCuQN33pxqGNwzRZUho3VpaamUqyhfUWXiEyeTq3r837O6ypC13axES7kIu8MWd1N+WzR3whZ3zZKZ1oAt7qZJqakjtrhrksu0ymxxN01KzR3VJos7WdoJ0qmQf/nnsWyo9HeK1V4bwH2aKOJ9hZvKMKcTLRjcMcpmgxCJYKRiBnYQBMz2+dA+duwAxZe327E/HJZrvQRglSDgRcXLUF9BQA+fD30UfRmxuGteFHloQKw8atQoTJw4MW0ExxoTMH311VdShtQPP/wQPXv2NDzcbJ8klBtfPR6PFM9SuUkg3QB4c6rh26KrAwZ3XbKZ0ojB3RQZNXfC4K5ZMlMaMLibIqOuTmoDuHfp0AF1v/oK78Su4CYAK4qKEKpObA1lcI+Kwz7uUR3WARhOUYwUwE9JuH49dqwcJ13XgshRo3SuMjW5pefV4p5tE4BSk0zhKFN1I3AniCTLe6EV+kGisdvt9kIbOqqrq0Gf3x0Kf75CuohQKASn01lIQ5bHSi5WNGeKisjuVFilsrISxcXF0p9CK7RWad6XlJQU2tCl2Nb8rLHmthXys4ae8TabTfN6HXLvvbjqjTeSwkGe4/Fg1ddf4+yzz1Z9Iw4dOoTLLr4Yx2MA9r8AfgegThpw//vVV+P1Zcvkvof+7ncnx3F3OrEiFEoKB1nWtCn+7+efaxzTrdddh+GffZY1qsxUUcQHCov7UKcTLVMt7i4XFgeDyXHcnU5sCYXkMaSL414mihiQGsc9jY/706KIFdk2p7rdmB8IJGdOdTiws6JCHgO5Ia1zuzEnEJCP9RIE9PX50EuhlmizYX8kAiF2bDWAkYKA1QpoTmdxb+/xYI7fn9XivtLjwUt+v3zGPoKAMhUW92GCgHUFAu6qF0SsYl593LOF3YkPPu5PpGYjLIE7/SjFs01pFcDK+gQx9GNaiABJmhNAuhQJKazUUuu5/X4/6KtOIRay/NILUyHCL0EMgUAhwi9BDJVCfNGm5ww9bwrxWUMvSzTn3W53IS5XKakKPScL8UWbdKf5TmuWCu1RoeSLjtjf6VhVdTV+cdFFWPPll/L9efCee/Cr118/KY77xxs2qAZ3+uJ/2223Yd++fTgLwFIA7QAQWqYD96cuvhgjxo2Tx/D36dPxm48/zpqAqaxZM2zYSmmQMpeya6/F8PXrNYO7alcZFeCeNgFTvsFdFNHX6zUF3Dt4PJidQ3AvJIu71gdbja4yixYtwsCBAzP2OXv2bGlhqc2iqsXiTidVutZkGgS7ymi95ebUZ1cZc3TU0wu7yuhRzXgbdpUxrqGeHthVRo9q5rRJdZUhcG9yxhk4ovBDfhvAwtJSLFpBjhrRYjQcJLHFQw89JBmHGtWrhxePH5c2pVLJBO6DSkrQUYjbfYFv/H48Eg5nBfeezZph4549NQqmNqoM+7gDai3u7OOePOWUG2DpX2raW1qjxZ06GjJkCBYuXJiU3jV+gldeeUVTLMtsPu6pDvkM7uY8fHPRC4N7LlRV1yeDuzqdzK5lJrj3ufVW/HvNGjSqW1ce5o6DB/H5N9+gRYsWZg9dcmujrx2iKJred647ZHDPtcKZ+88E7l4FuL8FYEHXrnjzo48MgzuB+oABA6Ts7PRFcdy4cfjXO+/giS+/RJcs4D5XFLFY4SIy2OXCpcEggzvHcZdmTm33cVduRtW9OTW+ApXZnOLHKBXrlClTNH+6zBRVhgB95cqVkp+68q1DzXnY4m7NQ53B3Rrd6awM7tZobza4N3/nHdyhuJQeHg9Wf/cdg3vK7WVwt2a+01nzCe47d+7E7bffLqWXr1OnDl5//XXceOON6Hr55XkH93/84x9Jok9+6ik8u3lzVlcZtrgXnsVdTbRD8ha56667pDnRrl27k4zZRldoKqgbBnejA8p1ewb3XCucvn8Gd2t0Z3C3TnczwX3I/ffjknnzkq2BtKlswwYGdwZ36yZ5ypnzBe7vvvsu7rnnHlDM+0suuQSLFy9Gq1atpNHkG9ynTZuGWY89hisUgReWB4OYW1nJ4C6K6GOWj3stCQeZzROE5qAypnuuFqdprjK5GqCZ/XIcdzPVVN8Xg7t6rcyuyRZ3sxVV1x+DuzqdzK7FFnezFVXfX67BnVy4Hn74YUyfPl0aFO2ZIxdc5UZkK8B964gRmKqI8nKTKGKo18vgfgqCe7a9l6leJ2qCpqhfYfpq5jWqjL4h1tyKLe65UDV7nwzu2TXKVQ0G91wpW3O/DO7W6M7gbo3udNZcgvvPP/+MXr164ZtvKB8q8Mwzz2DEiBEnXSyDe1SStFFlOHOqpI2RBEzZoh2muq0o65u1MtPFce/WrRvoXOmCv2QF93iHZNmm1K+1rbDF3Zo7wuBuje50VgZ3a7RncLdGdwZ3a3Sns+7YsUMKZRkP30phdFu3bAmfwc2py5Ytwx133CE9y+rXr4+33npLSi+frjC4M7jnMnNqNot76pyk+lT69euXs4VJ3F1TVMes4B4fGfn4jB49Gmo2jObsatJ0zBb3fKqdOBeDuzW6M7hbpzuDuzXaM7hbozud9dzGjSW4LoklTKNcpceCQVQphqQ1qsyLL74oJ0zs0KGDBO3nn39+xotkcGdwzyW4Z/Nx37RpE+bOnStFOCIXLtp/0aZNm6RIi2avUNM3p9JF9O7dW/q8VVOcSbMvJFN/bHHPl9LJ52Fwt0Z3BnfrdGdwt0Z7BndrdKezXnXppXjm++/ROTYEH4AmNhu8kYg8KLXgfrbHg4t/9SssX75cajt06FA899xzWROa5Rrcr6tfH39+/nn5ej788EOUvPEG5rGPO9bHkiTFxbn9FPRxzxRVRrkhVRlVRmsYdDWrN52rTE2+9Lot7jSYyZMnY/DgwaoTMKm5AK112OKuVTFz6jO4m6Ojnl7YVUaPasbbMLgb11BPDwzuelQzp41Z4P4dgF8WFaGyuhp169aV4rSXlZWpGmSuwf2/bTb0VGTR3lhRgUuqqzGvglI9RQtvTo3qcCqCu6pJmOdKhl1l2Mc9d3eMkk3Qn0JMisLgnrt5ka1nBvdsCuXm3xncc6Nrtl4Z3LMplLt/NwPc5wD4A4AAgLZt2+K9997Dueeeq3rQuQb3nm43NgZodNEyDcBWp5OjygCnhcVd9UTMY0XdrjLpTPfxcde02zWP1yadil1l8q149HwM7tboTmdlcLdGewZ3a3RncLdGdzqrEXD/xYIF+ATA67Hhi3Y7vv3pJzRv3lzTBTG4R+XiqDJRHfoKAnr4fOijmEVGospomow5qpwzV5kcjddwtwzuhiXU1QGDuy7ZTGnE4G6KjJo7YXDXLJkpDRjcTZFRVyd6wb1X9+745P33cQiAE8BLAB4RBKzduBHnnHOOprEwuDO453JzqqbJWEsqq/ZxryXjPWkYDO7W3BkGd2t0p7MyuFujPYO7NbozuFujO51VD7iT//q9994Lum+E6P+kNPEUoYbBXbqRbSgySSCA1rHbuhVAF5cLW4JB+UbPBPCdy4WZimNscY/Kcypa3LWucFXgHg8FGe+cXWW0ypy+Pvu4m6Ojnl6OHj2KM844Q09Ty9swuFtzCxjcrdGdwd0a3fWA+5AhQzBzJmEncCGATwE0jA1fLbhTIqZ4qa6uxtwZMzBr9250iR2kLaN1iooQqqbglNGyBMBcUcRir1c+NtjlwqXBIAYr5GvpcmFFMIgWsWObyAWFfdyxC0AnpxM7FZF0aG/C6RxVJt2qo+gyW7ZskcOZmrky45xNUWvoHC1btswYKz4ruMed5Ckt8cKFC3Hffffh/fffx8CBA80cs+6+2OKuWzpDDdnibkg+Q40Z3A3Jp7sxg7tu6Qw1ZHA3JJ/qxpMmTcLkp59GI1GU2+w8dAjLKiuzhoN88ZprcKiiAuvWrYPNZsMvLr4Yg779FkpKUAPuFKnuzREjUFpUJI9hgc2GORUVDO6iiP5eL5SxeJycOVWaJ0Z83LPFcY9PRKp39dVXo6YwjaoXW0pF4mx64SW+njdvnvTfCRMmYOLEifozp44aNQoUdjHeIf3X6jCQ8etmcNc7VYy1Y3A3pp+R1gzuRtTT35bBXb92RloyuBtRT33bp59+GjtHj8ZwRYz2vh4Ppvj9NYL7JADjnU4EQyGcddZZeO211/CPF17AlQsWYIDi9GrB/cDIkXhWkZm1qyjiCa+XwZ3BXZpNZrvKqMmcGjdg33TTTdiwYUNOLO6zZ88G9U98TbmS/vrXv+oHdxIq/nmATPd33XVXTt441D9ekmsyuOtVzlg7Bndj+hlpzeBuRD39bRnc9WtnpCWDuxH11LclcPeNHo2JCnDvLAh42ufLCO5/A/B7AJUAbrjhBokVGjVqhIF9+zK4AxjmdKJFKIShitvAPu5RMToIAmb7fGgf0+YAhQu127Ff8dJGm5pXCQJyuTk1FdzHjBmD/v37y5lRA4EA4scOHTqElStXmg7utTqqTKYMVcpHS/xzBB0bNGgQpkyZIqWZzVQY3NU/mM2syeBuppra+mJw16aXWbUZ3M1SUls/DO7a9NJbWyu43w9gXuxkl7Rqhe82b5ZPzeAelYLBParDKJsNQiSCkYrJWVvBPTWx6KZNmyQL+DfffCOPPhfZU7Ws26w+7tSZWZtTs/kSpQadpzchKv369WNw13JX81CXwT0PImc4BYO7NdozuFujO4N7fnRXC+5n2my4KBLBlwDqA5I1+buuXfHmRx8xuIsi3ldskGVwr/3gno1LlauP6ubL4h4/b7pgMFnBPVsGJy2PFDW+RKkibdu2LSu4E0TSp4xCK5WVlVIiI6eTIt0WVqEfU4qK43K5CmvgsdH6/X54FGmuC+kiCCAdDgeKi4sLadjSWEOhkLR5raSkpODGHo59wrXb7YbHPvR3v8Nl//hHcsQL+tH/4gvNCWrUDIaeM/S8KcRnDUUWoTlf05dXNRpYVYc+tdNzskix4dKqsdR03meffRbBceNqdJV5H8DNACiey2WxaC5fkDttaSkWLF0qd//gPffgV6+/fpKP+8cbNuDss8/OOAz6wn5k9OgkH/cuooiRKnzc54giluQoqsyNoohhXi9uVIycts8m4toAHwCYKor4QA+4O53YoojoojocZFERyqur4YiNawWAp0URKxRjeMxuR+NwGI8qxt7W7cb8QABtY8ekqDIOB3ZWUMyeaKGoMuvcbsxRZJXtJYro6/Wil6Iv0WbD/kgEQuzYagAjBQGrfT65VlqLu8eD2X5/VleZlR4PXvL75b76CALKTEzAlMkThAzWpaWluOqqq+Rz5wrctT4PsoI7dUhO87fddlva3a1aTpjNl0jZV3yX7SOPPJLVVYZ+kMhlptAKwS/9oJoBAvm+dvoxJZAhgCzEQgBZiBBDWtMLE82Z2g4C6eYFzRkC90J86aC1SvNe+dKxc+fOtNM/W0r34Q88gHYvv5wE7i1EEe+tX58TcOdnjXVPqdrwrNm/f39aAZo0aSIff+6551Dx1FNpwZ3QZRyACQCqANwG4BUA5MT6Fv3/ddfh1X9SxPZoGXLvvbjqjTeSwP0cjwervv66RnCfOnUqjo0dmztwdzqxIhTKGg5yi9OJaQqQ1gvuQ51OtEz1cXe5sDgYTI7jrgLcy0QRA1KjyugE90vdbizQA+6CgL4+nyng3t7jwZwcgvswQcA6xcvDdQB+PXZsQRh5yT1n7NixmD59ur6oMrQIzXKVUWtx12LlZx93a36Q2FXGGt3prOwqY4326VxlLjjnHJQfPgyXzSYNiixwu3w+VCliTKcb7ZD778clFJ1L8Y8tyVK2YQNatIhHmTbvOumFiQBSVIT6M6/33PbErjLG9bXbbGjgdKI4ZvUPV1WhyG7HwRMn5M4zuco86vPhOQBrANAstxUXI1RF+B4tBO4L2FVGsrhPY1cZqLa415LNqcZXl/4eUg3UcdbOtr8zq8VdC0RnG74aXyKCe8q8Rv9t2DCeuiFzzwzu2VTPzb8zuOdGVzW9MrirUcn8OunAPW06dpsNoUqKs5G5MLirvz8M7uq1ylSzSd26+La8HGfGKnwFYGCrVvhSsaE0Hbi3dbmwMxjE8VgipQUAbrXZ4FVEnmFwj4rK4B7VgcFd23pVBmRZs2ZNkmtOpp6ygjs1JL+z7t27y+FxtA0rUTuTL1Hcb+iOO+7QvHuXwV3v3TDWjsHdmH5GWjO4G1FPf1sGd/3aGWnJ4G5EvWhbreBOX47INYb+UGkHgBxhKNd0EwZ3SZN0Pu5scWdw17taaS/M8OHDMWvWrKwh17OCe7r4kul2ueodrNF2DO5GFdTXnsFdn25mtGJwN0NF7X0wuGvXzIwWDO7GVdQC7iMiEdwJgDaiUrkJQHzbKW03TAfuD9apAwoJGS+btm/H+KNHOQETx3GXpkRtDgdpfHWZ3wMZs8ltJpPnSVZwN39I5vbI4G6unmp7Y3BXq5T59RjczddUTY8M7mpUMr8Og7txTdWC+47Ro7E8EsHPADwAznY6MTcUqjFzKrnKPO92Y5wi+shkpxO/CYUY3Bncaz24q8kvRABNyUepWB3DncbA4G78mai7B4oOQn8KccMYg7vu2264IYO7YQl1dZBrcG8uCHh79Wqcf/75SeNr0KCBrvEqG/HmVMMS6u7g2LFjqFevnqVRoNSA+913343XX3kFFBDwYgCLAAzIkjmVRJF83EURbypCEA70eHCl38/gzuBe68E9295L5QZSCiM9atQoTJw4UdUeTN0PjSwNVYG70nme+lPrQJ+rQSv7ZYt7PlQ++RwM7tboTmdlcLdG+1yDu6e4GE67XY78EamuRoTCvSksmXqvnMFdr3LG29V2cKcvGgQjzzzzjHSxAwD8LwDK0NGZwV3S5CZRxFAVcdzZx73wfNzVRjukeWBmsBblk0Xp3x4/XlNkmazgnjrQXA1c7+ORwV2vcsbaMbgb089IawZ3I+rpb5trcG/pcmFFMJgcY7pZM2zcs0f/oGMtGdwNS6i7A73gfmdZGQLBIM5s1Eg6d6iiAsfLy7F42TLNY8lkcV/xxRdSQIgPP/xQ6rNncTHeUYR6ZHCPSs3gHtXhdlFEH7MSMNWScJBq8wvF3WXMdpWJ95tqEKdY7rQ2Z8yYcVKkGQZ3zY9A8xqwq4x5Wmrt6ejRozjjDIqRUHiFwd2ae2YE3OmhrCx/nTQJXZcuTY7jzuCe9saerj7urZo1Q+99+9AypgrljnzC4YBPkRhI7UpIB+53n3sufMXF2L59u+Se1aNHD9R94YUaM6dm2pzKrjIcDlJz5tRaCu6TJ0/G4MGDM7rCKEFf7frLVI8M4YsWLcLAgQMzdpUuAWpWcKfe2FXG6O1J357BPTe6qumVwV2NSubX8fl8UtbXQsy4qxbcyeVlUsztgBT84Ycf8MbLL+OXderIgv7s9+PJigoGdxVT7HQF904XXYQpGzeiY0yjowBaeTw4osgGqUI+qUoquD8N4E9FRVKisK5du+KNN97AzJkz4Rs9msEdwFanE1MVL0hscY/OtFPR4p7Nx50s33PnzsW4cePgdrulSC/NmzdXFW9d7frUWk8VuGvtNJ/12VUmn2onzsWuMtboTmdli7s12qsGdwAP2+3yIDdXVWFLSQm+VoDAEJcLlwSDDO4qbiWDe1QkM8C9LiDNuXkx3UeMGAFKvFRcXCz9N5fgLths6HLNNfC4yHsektuPLxDAJ198Ic8CsnYeGDkSz4bD8rGuoognvF50iR2hzbN1iooQUmQnXgJgrihisWKD7GCXC5eqWWNuNzYq9pFMY3CXlJ4DYL3Hg9l++tZz6oJ7pqgyFI6xtLRUAnRlVJnx48eDuNPKogrc42lY4wPlOO7m3DK2uJujo55e2OKuRzXjbU4Hi7saqGBwVz+XGNzNAfe3y8txP4BNANwAmjVtip/37pVvxKRJk+D9059yZnFvaLdjQjiMeIykHQCmN2qE7QcPMri7XNgSDMo6zATwncuFmYpjPUUR/b1elCmWjrO4GOVVVXDEjq0AMEkUsVzxAvOY3Y7G4TAeVbRr6/Fgvt+PtrFjuwB0cjqxU2FcOF3AXf2TKL81454u6V4UsoJ7bduMmiodW9zzO5niZ2OLuzW601nZ4m6N9mot7gzu5t4fBnfj4F7X7UY4GAShIaVJeg7AhFat8OXmzfLNyrXF/VynE2tDIZwTO+O3APqddx42bN/O4M7gjgMA2trt2K/42vISgFWCgBcV7mF9BQE9fD70UTxmGpSU4OfKSimzL5V1AIYLAtYq2l0H4Ndjx2LMmDHmPqBy1NvixYtxww03SFEc27dvn+RznxXcKUxNNmf9HI1bVbcM7qpkMr0Sg7vpkqrukMFdtVSmVmRwN1VO1Z0xuBsHd5fdjlBlJboBeB0A4frAFHDPtcU9HbjfeMYZeHzcOHkurFixAmcvXYoZ7CrDFncApzO4G7a49+vXD8sUIajYVUb1b06NFdlVxhwd9fTCrjJ6VDPehl1lohqyq4z6ucTgbhzcG9epg0FeLybEZP8qDbhbYXG/rqQEfUtK5MnwVWUl2hUVMbizq4w0J05ncK/pCZnV4q7+8WpNTba4W6M7W9yt0Z3OyhZ3a7Rni7s1ujO4Gwd3NZlTrQD3fh4PNig2P04GcMBu582ppyC4i5EInlA8QjrUknCQ1jzVks+aukFW+a/pDOWawZ1C44wdOxbTp0+3NOVr/MIY3K2Zdgzu1ujO4G6d7gzu1mjP4M7gzlFlAN6cGl0HZvu4Z4oqo3za5TOqjNI93ePxpHVVVw3u8YHXlIbVisc6g7sVqgMM7tbozuBune4M7tZoz+DO4M7gzuAef/qYDe5a47grw0Tm4oloCrjHQ0E++mg0mFA8CL2eAat5s4n3q1YcBnc9d8J4GwZ34xrq7YFdZfQqZ6wdg7sx/fS2ZnDPDbjf0bQp/vK3v8m35c0330TTBQvwXCQiH+ssCHja50Pn2BFDmVPTRZVhVxlsBdCFo8pYFlVGmVBJTTCWfCZgyjSejBb3OGQTGFMA+tTsUXoewtnebKhPGujw4cMxa9YsKQwOnbumwuCu504Yb8PgblxDvT0wuOtVzlg7Bndj+qVrPe255/Di3Lk4v1kz+Z937N2Ll954A23bRqNMGwH3I0eOpB10gwbxaOLmX1Nqj8eOHUO9evVQVFSk6WS5zJxKm1NLbTb8WhTlMf0UCuHmcJjBnRMwSXPidInjngruFC6yf//+aN269UnrlTh46dKlEqNaWbK6ysQt7gTSmzdvNmRxV/Nm8/XXX0tpZV9//XU5a1U2cKcHO/ndF1qprKwE/XHFMskV0vhJcwIZ8sEqxOL1eiEqfrQK6Rr8fr80ZyjbYaEVmjMlJSXSn0Ir4XAY1dXVcDji6U6AGzt2xMivvsqa1XGOKGKJIimK2qgyZc2a4TtFnGu9mtGLNo2/tj1r/jB4MAJz5uBWxYUN9Xjw9po1uPTSS6WjpDnNeUEQNF++0+lEfYdDhubKqioJon/evVtzX3obUCQlPWPv3LYtpm7ahI6xE0uZU91u7D9+XPNQzmnYEN+Wl+PMWEspqozHgy8VG0OfBuCz2XQlYJovinhLMb8HuN3oGAhggGKkaeO4q7C4dxFFjCyQzKlTRREfKHQY5nSiRSiEoQod2rjdWBwIII6FksXd6cQWRfKjdAmYykQRA1ITMBUVoZyeSbH+KQHT06KIFdkSMLndmB8IJCdgcjiws4Ly0kaLBO5uN2Yrssr2EkX09XrRS3E9os2G/ZEI4qtzNYCRgoDVihjqo2w2CJEIRiradYhlZW0fO5YpjvtKjwcvKeZpH0FAmYlx3NVwKQ3RDON16sIlA/miRYswcODAjGt69uzZuO2227TFcY/3Fgd4Iz7uWt5stLjKEPyOGjVK88PM6gYEv/SnECGGfkwJBgpx7HTfCWLsirT0Vs8FLeen+W6z2TRb8LScI1d1ac6Q5bEQXzpo7KtXr04a+6ihgDXh1gAAIABJREFUQzF582bN4J42HbvTiRWhEFrExKcMl2VNm+LL//zH8O2orc+aPz3+OM6aMSM5q2Pdupjz4Ye45JJLpOumZw3NeT3rtWnDhthfUZEEFU9ccgk+WEcpWvJT6FlDz0mtFvcuHTpg2k8/JYF7S7cbOw8Q4mgrLekF0OtNAvcBHg++MgvcBQFvKUAtLbg7HFhbUZGUgKmv241vFWCYLqqMWnBPfTlWvcZcLmxSZCidBmCL04lpCpC+URQxzOvFjQrZ6ftJteLvHwBIBfehTidapoK7y4XFwWASuJc6ndiaI3B/1G7HmSmZUy91u7FABbivc7sxRwnugoC+Pp8ucE+NKtPe48Ecvx+5AvdhgoB1KhIwqfEEIR7dvXs3pkyZIhmWzSzxeO2pHib0otC7d2/MmDHjJM+TrBb31AEaiSqj9s2GzqkF3OnBPmFCPEKtmZLmti+O455bfWvqneO4W6N9IcdxpwQ1fxs3TrJ6xsvX5eV4IxLJCu5zRRGLdVjcezZrho179hi+WQSPoVBI11em11577aTzkzU8bhE3MrjHhg9H46lTk8D9snr18Orq1aa4yohO50ngPqptW3yyYYORYWtqW1tdZQYKAr5UgI0Ri/sCUcSbivlN1vwr/X5TLO5dRRG8OZU3p8YXndmbUzPtvYwzKJ336quvTlrzaty4tTwklC7i8XY1Gck1g7uWwaTWVfNmE2/D4G5E6dy3ZR/33Guc6Qzs426N9gTuR8eMMSXGtFpXGavBfevWrWh74YXooXCJ21xRgVY33ojX3n7b8I0wE9w/+IBsnsnl1h49cKiyMsninktwv/aKK7Dhhx/gVnzNO+T1Yt+BA9DqV59rH3cGd4C+avV0u7FRYVUmi/tWpxNTFRbwm0QRQ1VY3KeJIt7X4yrDm1Mt25xq+CFmQQd5BfdMbzYE9CtXrgRtNGVwt2AW6Dglg7sO0UxqwuBukpAauzldwb3LZZdhiwJGyP/2+3vvxYx58zQqeHJ1M8H9yrZtUbF1K5oqoPmj48dxvLo6b+B+6/XX44bly/EbxaVe5HBgy969DO4cVUaaFWl93BncGdw1PE3zCu4axqW6KkeVUS2VqRUZ3E2VU1NnDO6a5DKtMoN7VMraCu63X389+ixfntX/NpcW97633IIe772HPopZ18DpxOY9exjcGdwZ3BXrgjOn6v9pYnDXr53hluzjblhC3R2wj7tu6Qw1LHQf99PRVaa2WtzfeeedpLn47Nix+OM33zC4p1mhTerWPTmqDPu4s6tMbK7sAtDJ6cROhXvQ6RIO0tAPmkWNGdwtEp5Oy+BunfgM7tZoz+Ae1b2QfNxrI7jPmTMHE4YMwS8VG4U/8/nwfGUlgzuDu6RA2qgyLhdWBINJkZvYxx3IB7inRpVhi7v+32AGd/3aGW7J4G5YQt0dMLjrls5QQwZ3BnflBNLr407gvn7YMMxWREW5XRTRR0WMaXaVAaQ47mxxZ4s7W9wN/Z5Z1ZjB3Srl2eJuofIAg7s18jO4M7gzuKtbexxVJqoTh4OM6tBTFNE/NQFTcTHKq6qSEjBNEkUsz5aAyePBfL8/OQHTaeoqkyloSuoqpZCNNWVVVbeqzanF4G6Ojrp6YYu7LtlMacTgboqMmjthcGdwzwbuF4gixs+ahVatWklVKU8HzZsuXbrITdnirm3psY97VK+W7Coj6dCWwV1eQGrClMfhft++fVi4cCFat47nvdW2Ds2qzeBulpI6+mFw1yGaSU0Y3E0SUmM3DO4M7tnA/YySEpzrdsNjs0lVKyIRfO/3I1RZyeDu8eCIwj1I7fJjcGdwf1QxWRjcE2KoSQz60Ucf4aKLLsLzzz+P/v37M7irffBkqsfhII0qqK89h4PUp5sZrTgcpBkqau+Dw0FGNct5OEiPB6+mfMbvWL8+dh09yuDO4I4KAHWKihCqrpbnwxIAqdmJeXNqVJ7H7HY0DoeTshMzuGcG90zuMOwqo/03M2MLBncTxdTQFYO7BrFMrsrgbrKgKrtjcDcG7itWrMCdt92G8xs3lhXfdfgwHjl2DI8o7sFlDO6SGuzjHp0U7OMe1aHQfdxra1QZNRZ30p/BXeUPpZpqDO5qVDK/DoO7+Zqq7ZHBXa1S5tZjcDcO7iNvvRUzy8vlGzOtpARtKyuTrIEM7lF5GNwZ3GcGg/JaKXRwFyIRjFQ8kmtLOEg1Pu4M7ub+loLB3WRBVXbH4K5SqBxUY3DPgagqumRwNw7uk26/HcuPHZPVps/4Z4bDp7TF3VNSgidGj4ZbEXOeBHjkEeV3hpMnIIM7gzuDO7BKEPCiYl9HX0FAD58vOTtxSQl+rqzEGbFltA7AcEHAWkW76wD8euxYKTKMsmSKKvPUU0+htLQUV111lVSdLe4qfiTVVmFwV6uUufUY3M3VU0tvDO5a1DKvLoN7bsA91f/2VLO4u4uLMcBmgys2FfdWV2Nl3brYc/hwjZOTwZ3BncE99+Bu3i9E/nriqDL50/qkM3FUGevE56gy1mjPUWWiup+OmVPJxz2dxf1UB/cG6ayBbdpg7Y8/Ji1CCnGpLJP+9Ce8um8fOsYO0tbcVrw5lTenKiaJk+O4S2qkXWMqLe7W/BIaOyuDuzH9DLVmcDckn6HGDO6G5NPdmMG9doN7i6ZNUcfthstulwYaCofxnx074K+qku+53qgyDO5RCaXP+CngPm7cOCyZOBHtHQ5Z5yWhEBZXVjK4iyKe8HoRj+LPUWUSj18G96gWDO66f5KtaciuMtbozq4y1uhOZ2VXGWu0Px1cZZo3bozJhw7h/JjEewAMdjiwu4JwKVrMBnc1Pu4XOZ343YAB8hi+/eEHuNeuxWLF5r3bRRF9vF70UkwP0WbD/kgEQuzYagCj2rbFJxs25GQS9b3lFvR4773s/rdpwB3kf6sYVSdBwBSfj8GdwV2aFYW+ObW2RpXJyYMgx52yxT3HAtfUPVvcrROfLe7WaM8W96jutdVVps1ZZ2Hx3r2I5wXcCqCLy4UtCkC2AtwvtdkwJhKRtKPo3esBBF0uBneVy5gTMEWF4sypUR04jrvKhVNLq+UV3DPt3lVqQzE177rrLulQt27dQH9v2LBhRvnY4m7NzGKLuzW601nZ4m6N9qeDxb22gntHhwO7FFZ/8gZf7/Fgtt8vTwa2uGdeFwzuDO6cOTV9VJnUVUPRZEaPHi0dHjRoEKZMmZIUEWrTpk3o3bs3vvnmG6nOmjVr5Mgz+fplyiu4Z4uXSeF2Jk+ejMGDB0uwrgyMn0kQAneynv7xj3+Uq+zevRtnn312UhM1x9TUoU7T1fP7/fB4PJrGUFlZie3bt6NVq1aa2mUaA70YKV9y9F6PmnZVVVXYsmULLrjgghp1VtNXuuvR205tXz/99BMuvPDCGseeqmcm3dWMVU2ddP2nziuqs3nzZrRs2RLFxcWa5o3eMaRbe3r7ojlz3nnnoaSkRNPYqbKeNaZ2Pqi5nhdeeAH7pkzBU5WVCVh0uzE8EEA0YBgQBnBRURE2K7I6LgfwoseDVxSQ+bDDgV9WVOBuhbidHA68XlGBc2PHtgC4t2FD/Ovzzw2vMXrR3rZtW9Znza+vuAIvHj6MlrEz7gRwh8OBtQpofhnAV9274y/Tp2u6h59++immPvAA3vR65XZ/sttxTjiMQYorLHU68UIoJFv99wIoKynB5wrdF9IPpsuF/1V8CbjX7UbvQAA3Kfq6qLgYX1ZVIf5kJiUntGyJt5fTXYmWdGtMzXxIN7d+168fytauRZliDG1tNqyJRFAvduz/ADx5/vl4d9Uquda0adNQPG0ahira3ex2Y0IggF/Gjh0HcLXTiW9SNrVu3boVZ511ltxyz549aNGiRdKc6XDppVju9yNuAvsOwB9dLixT6DcDwHGbDSNjXzaog55uN54MBHBFXCsAHYqL8aNiz8P7ABZ6PHhRMb9/73LhqmAQdypGcYXdjnfDYTSNHdsE4EGXCysVY/g7gF0lJRhvwhob7nCgvZo15nTik1BIHuk8AD/Y7XguTKs5Wnp7PBjs9+NaxfU0B7BN8fePyY3M48FChQ6P2u24OBzGfYp61zideDEUyr7GHA5MUay7u9xu3BsIoKuirwuKivBjdTWiO1KAfwOY4nbjzUBArpVujV3ndOJvijW2j9aY3Y7PFNf8WmyNTdezxtxuLFaM4eniYtSrqsIQxdi7uVz4SzCIS2PHKMZS15IS/J/i3r8FYLnLhRcUYxjodqNHIJC8xkpKsKayMnmNud14TzEGmos3pgkHqVwo9Js/c+ZMKVQrhW8laO/evTtat45/g0QSlxLEL126FMOHD09ab7n+S17BPVuGqlTRlKCfSQgC96effg5udxO5it+/Gy5XYxQXRzf6VFdXwe/fBUE4T65TWelHOFye1C4YPICSEkH6Ey8+3054PGejqCgKSVVVFaB6Hs85cp1w+IR0DoejftIYnM5GsNmcsWPVoL5OHsMJuN3xRxkQDB5ESYkbJSViyhjOQlGRLTaGMAKB/RCE5DFUVUXgdMYjmdIP0h44nQ1gs8UDkZ08hkgkgIqK4yljOCS1sdtTx9AMRUVR4KqqojHsgyDEMQOSnqSP05n4QhII7IHDoRwD4PPtSNIhEgkiFDoKj6eZfM3B4GHYbA7Y7XUUOuySxllcHB1DdXUl/P69KWPwoqoqCNI+XgKBvdK9sdncir5oDDT2IulYdAxH4PEkfgArKo5KmtvtdVPG0ATFxdFHZXV1RNJZqUNlpReVlQFpDibGsE/qp6Qk8XIX1UE5hhBCocNZx0Bz2eU6UzG/aQy7U+aWD5WVPqleYgz7JT1Tx0BzOTG/QwgGD0lzPl7C4eMgDnU44uhBc+v0XGOOoiAaCIl7uOfYMTQQBHkzJ7lx7DpyBOc2aJDQPRzGcb8fTesl9Dvk9cJpt6OOM/58AHYdPSrVKYm9kIUjEew9fiKva8zv24mm9erCbos+ayqrqrDv+HGcc0biueINhXAiVK1rjVVWHMZZ9RM6HPX5YLPZUNcVf0ZFdSALcXwMkaoq7E0zhkBFBRrXSTwfaJx13W54FBs8dx45grPPOAPFRdF1HqqsxIFyX9L8TrfO9a6xYGAf6nscEDSP4Tg8JRWop4j1vvvoUTSqUwfO2EtuVXW1pE3qb0godAhFseuLPpPo3jRM+R3bgbPr14ctNrcqKitxsLxc0iZeTgQCoHPUVxqgUsZAfdMYlPPbX1EBaquc39S32+GAmDK/m9WrJ4+B5veBEyeSxxAMojISkdZUvOR6je0/cSJpfpcHgyB9GoqJ3z8awxmCAHds0zaNjeaWUodgOAyaz83qJzjgsNcLR0kJ6tQwvzOtMeqvkWIMtAbo3qSO4ZwGDWK/YgC1OeLz4SzFGKxYY3TdSWMIBEBPFFqf8ULzu3HdunDEnjW0zklnpaa+UAj058y6id/g/cePQ3S7s66xQynzm+7zE08+eVIcd3lAAFJBPJ3xWAnzqcyq7CuX/28puFMg/P79+8tvM+nAfeXKlVKSpUyF/m3ChDUAEtYLQegEn28KoNjWU1LSCpWVRxTdLIAgvAufb758TBDuhc9HYfp/Kx+z25sgHP4WQByAvoIgDITP96Wir6dhs/kQiUyUj4niNfB66e+dY8foB6oJIpGEtQl4C4IwHz4fvVdGi8czEH7/lQASG7GcznMRCq0FEAf1b+Hx9IPfr9xgNRl2+wGEw88qxtAVXu8T5KUaO1aBoqI6qK5OWBeAJRDFufB6F8vtXK4hCAYvoW1pimMtEQyuABC35GyCy1WGYJDsJvEyDU7nVoRCUxVjuAleL9mRblTUox9RQpx4+QCiOA1eL9luosXpHIZQiM6VsEG53W0QCNA4Ex64LlcXBINkm4yXmXC5vkcwSPajaBHFnvB6+5NNQT5WVOREdTVlcIxHcVgBUZwErzdhibPbH0M4TPCd+Mjo8VwGv/9V8hKM9bULTmcnhEJkm4yXOfB41sPvn60Yw+3wevsAiq1zNpuISGQ/oNg6J4qj4PV+Irez2UYhEqEfsUTOOY+nPfx+chZoH6t3AHZ7W4TD1Fe8vARBWAWf70X5iCD0hc/XA1BsnSspaYDKyp8BReoKQRgOn4/mW7yMi/1PYuuc3jXm8fwWfn+pjjU2CTabV9caE8UF8HrflK9G/xp7DkOG7MH06fRsyX2hH5H//u+eOHFio+JkRtbYVHi9H8h9pVtjdeu2wWefLU6yMKVeadQi9T0CAe1rrEOHSfjii8QaU6Mifd0rLy9HPcWLj5p26eqsXr0aZWWjcOxYzWtMEDrA56P1q22N1a3bF3/7Ww/06UNrPVqOHTsmjT0O1+vWrcNNNw3HsWPJa2zsWNQIFfRluVmzVpKBIVEW4Oab38U//5n4HevV614sWpT8O0aGrW3bvsWZZyZe5NVoSLqT5VH5hUxNu9pQh76k0EuhU/HyUBvGpWYMoVAI9JVM+RVfTbvaUIc8Cch7oo7ipbo2jIsiN1FJTcCkHFs6cKd/79evn1wtFdxHjRqFiRMn1ujSbfb15xTc6ebRJ4RZs2ZJvkJXXnml5J5AmahS3WLowvRa3BncST0G9+jiYHCP6sDgHtXhLegFd4fjRlRUKJN0L8f99zfB3Ll/M/s5nLY/+hFp1+5qhEJKB4q1cDjOREUFfdCPFlFU+3LM4M7gzuCel8Vr8CQM7gYFTNM8E7jHfdppTyXVIZe+uOsLW9zJ/+rf/5b8LOntJd0nBr0+7gzuDO6JdcrgzuCe/FUrFdxdrp4oKvocdnvik3Z5+WZUV9OXm8RXLVG8DnfckfDSPXz4EAYOHIibb45/wTL/x0XZYzAYxJgx45KsnZ9//hk++eQshELGwd3huA8VFeTWlrAOC0IvfPnlMra4p7G422wXIhJJfEUDPobL9R8Eg8vk28YW99yuCS29s8Vdi1rm1S1kizv7uKeZB5miyhDQx11i9ESVsR7c9X/GZ1cZmijsKhNdLqvBrjKkQzp3NP1rLBXc3e7/wRNPXIbbb79dfkp17FiKEydo62IC3M87rx+2b0+4oxFIk48vuQ5YVWgT44gRet3Rki3uBO51665AvXoJK+zBg9vx2WdrGNzTgHtJyXkoLU242+3Zsw2bN5/B4G7VYshyXgZ3a25MIYM7KZYuqsyOHTswd+5cySJP/39aRZXJxTRiH/e4quwqE1WCLe5sca/Z4k57VKZOvRIDFAl9BKEB/P7HAMSt8LvRoME8HD68S35snWrgTj7uf/5zCwwdqnTFyf6UPh183F2u/0IwSJEi4lGzjsHtHgS//6gs0EsvvYSHHloFrzexj4Qt7tnnT75qMLjnS+nk8xQ6uFujmraz5tTHXdtQ9NVmcGdw582pvDk1ugrSbwBPtbinA/cePf4HLpcLHk80ksTRo0ekSFHvvvsGg3vKo1ktuBcXO1FVlbwBvFA2p9rtjXHhhRdAEKLRLMLhChw+vAfbtyc24zO46/vNzlcrBvd8Kc3gnm+lGdw5qgxHlZFWHUeViT581uFUjyqTDtzVPHjZ4h5VSS24p4vcVCjgXq9eB6xcORvt28ejypw8QwjcBw2ajlCod+wfKQzjfMyb9xhHlVGzoHJch8E9xwJn6J4t7rnXncHdFHDX73/LPu40ydnHPbrU2cc9qkNufdwZ3KMqs6tMVId0IVfVgPuBAwfwpz+Ng8eTiDlOsPjUU6OTwi5yOMjcg0y6MzC4W6M7g3vudWdwNwXcOY57dKoaiTHNcdwZ3GvKlaD/5ViNq4yaRy1b3NnirmaepNZhcNejmvE2DO7GNdTTA4O7HtW0tWFwZ3BnVxlpzbCrTPTRwa4ymR6hDO4M7tp+XqO1Gdz1qGa8DYO7cQ319FDo4J4uqky6SGLKaIh6dDLShsGdwZ3BncE9a+bU4uLlKC6+Sn7WFBW9jHCYMv52jB07CjXZiWtD5lR2lYneMnaVieqg11VG7Q8vg7tapcytx+Burp5qeytkcFcTx510iIctHz9+PChASr4Lg7sp4K7/M35h+7j3QDD4rWLOTofTuQ2h0P/Kx9RndWRXmdrsKtO16xp07dpVvq9/+ctMHDy4kME9z09siuP+2GMvwOnsIJ/Z5/snbLYuKC5uLh8LhaYAqFaMjvaRnJw5lcNBMrjXNIXLy8ulvAUlJSV5nunGT8fgblxDPT0UMrhTtuqlS5fWmDmV4P6rr76Cx+OR8w/p0clIGwZ3U8D99PRxBy5CSYlDnn9VVRGUlNylMx07g3ttBvexY4ExY8bI9/qiizph40aCQ7a4G3kA62k7f/78pGYffPBBUvQTShL18MMPM7inEXf16tUoKxuFY8c+kf+VLe6ZZyGDu54VarxNKBRCJBKR4LDQyqkG7qR/v379TroN7CpjYGami+PucrVBMDgAQOtYz14UFf0WJSXDFJD5I+z2EwgGP5aPCcK98PmuA/Bb+Zjd3gThMFmVa9o4d3qCe9OmPbB370+yVsayOp5a4G63/xEuVxNZm0BgLyorKVFLLwUwiIhE9gOIR6WovVFlcgnuNls9RCITAURjZgPb4XTORSi0TfFk0P9V61TanKr2UVlUVIT69Uvl6pWVhxEOhxAK/SgfY1eZqBQM7gzuatdVvuoxuJuvNGU9paI0QNHf4z7t3bp1kzKjfvrppzVa3OMjY3A3cI/SgbvD0QwXX3wB6tQ5Q+q5sjKM//znG4wYQVYoSGnLv/76a7z99i4EAgzuojgXXu9i+S64XEMQDF4CYLDiWEsEgysAtIgd2wQGd5JiF5zOTgiFdipm8RzccstH+OtfJ8jH7r339/j004EM7p7fwu8noEy8HNtsbnTrVgan0yXpdezYEaxZsw7h8EEGd53PxpUrVya1XL9+PSZOfBs+32cM7mxxVz2r2OKuWipTKzK4myqn1FkmcFeeSa2PO7VhcDdwj9KBe/36nfD++1PQsWP8M/7JJ1iwYAEeeOBdnDiR+Oys3+Ku3xpYyD7uDO6Zwb1Pn/WYP3+2PPGuv/52LF/eh8E9Dbi73U2wbdu3cuxr8h8sLR2I48e/ZHA38GxUNn3vvffQr9//4vjxDxjcCxjcmzQ5F+Hw3xW3di0uv3wDPv88YYDq1eteLFqU/OU4dY2pnVYM7mqVMrceg7u5eqoFd6qXLqrMjh07MHfuXAn+4xFmGNwN3KPaAe7sKkO3kF1l4hN5DhjcSYsFEIR34VPsI0kXVYbB3cADUGVTBveoUIXu437jjbfizDPPlu/6/v27ccUVnTFjxlPyMQb3qBS8OVXlw8HkaoXs426yFDnr7pTcnJp/i3shgbsH1dWjFRNqE5zO7xEKfS0fY1eZqBR2+2MIhxsDeFTWxuO5DH7/qwDaxo6ld5VhcGdwz9lTW0fHDO41gfujiEQmn6Tql19+mbTpV4fsUpN04SA7d+4GUfyF3GUwuB2PP37fSf63es55zTU34osvNsBuryc3Ly//D/bt25OU0VVN32xxV6OS+XXY4m6+pmpcZcw/a256ZHA3xVWmsMD9ySdHybPpp59+wpIlPyIQYHAXxUnwepfL2jC4x6UYh1xuTmWLe24e7speGdxrAvdRGD9ewMiRI3NyI1LBnU7yySeJqDbxk15zzTWmnH/jxo1p+2nTpo3m/hncNUtmSgMGd1NkTOqEwV2npuT4T2F1li1bJvXwyiuvpA2zQ/9GfkalpaW46qpE0pd0p60drjKF4+Nus9VBZWVIlnLJkiW45565OH6cN6cyuNO0SJ851Sxwdzq7oaiIrIHxCDKA1/tzkjWQfdx1PmBraMbgXrvA3fw7nJseGdxzo2u2Xhncsymk/d8Z3LVrJrUgZ/5t27ZJsJ66ezfeZSAQkELxzJo1C2vWrCkQcFdncS8uboSqqo8U6n0Mt/sjBAL/ko95PAPh918JgMJZRovTeS5CobUAzokd+RYeTz/4/RsUfU2G3X4A4fCz8jFR7Aqv9wkAXWLHKmAuuJdh795N8vnYxz0uBfu4R5VI5+N+K5588r/Rq1ciLCbVvPDCC+V5xOCu8wHL4J5VuEw+7vm2uGcdaC2pwOBuzY1gcDdfdwZ3nZpSmtjmzZtLME6APnnyZAwePBgNGzaUe6QwjbRr9/XXX9dtca9XryPeeOMpXH755RlH+tZbb+Hhh1egvHyBAppPDlWXLo67xzMAfv9Xir5PBndB6Ayf72kAnWP1fCgqqoc2bf5bbldefgQHD9ZFKJQI0eZ2D0AgQNFwEuDucJyLiopkcHe7+yIQUGYtJXDfj3D4Obl/QegCn48+/yaD+8GD++Q6lLzlgQcW4MSJJfIxp3MwQqFLk8JBOp0tEApRiLnkcJA//LBebkcvW2PH7kUoNE3x8nAjvF6Kn3+jQq8iFclhhiIUaglgqNzO5WqNYJDGGY/PvxVOZylCoa2KvmfC5foOweBMhQ5l8PlIzzL5WFGRE9XV5QDiCaRWQBCehs9HIS+jxW5/FOEwxe9P+Li73W0RCFAkooSPu8PRERUVuxRjmINevVZj9uyp8rHbbrsX//rXPVmjygjCSPh8q+V26WJMezzt4ffPAdA+Vu8A7Pa2CIcpJny8vASPZyX8/pcUOvSBz0caUHSbaCkpaYDKyp8BREOnksXd4xkGv3+doq9xGDEigBEjRsjHrryyG/7zn+dVJGBaAp8vscZE8bd49tmOuPPOOxX9J//vhg0bUFY2HCdOKNfYyV+17Pbz4HA0h83WSOqgujoCr/c9VFdXKjp8CydHbhqASZMuw913351xDKfaP6xYsQIDBsxJiSozFGPHNsOgQYM0XS5FVxg9egsCAe1rrF27p7Bq1duazmdm5bVr16Jv30k4fjx5jY0caZNjN5t5Pu6LFWAFaocCf/7znyW2TI3jXjtGp20UefVxTwV3ErB///5o3ToOYonBG3WVWbr0rzWGg3zttddMDAepzuLucDRBMEiwGC30cvK7372OEyfeko/lw+IeDgfl8716zXo7AAAgAElEQVT77rsGXGXKsGdPwp/y+eefx4gRWxEKJYBVFG+C10vwnQ3cT60ETHfeuS4pHOQNN1A4yL5ZwV0UR8HrrTmro3pwXwW/n5I+RYsg9IXP1yMruAvCcPh89KIYL+MwZkx10gPv4ot/pStzKoH7tGnX4r777sv4pCKLe5cuv8saDlIQLsbjj/fFxRdfLPVFVqq7774PkUhifgNvIVMCJnr2aCnUP+WAcLmi8eYLqVAa70zhIP/whz9oupQXXngBjzzyPQKBGXI7UewJr5f0rPnluEOHp/H554l9JGpOTJqT5bdu3YR7lZp26erQV9x0mVPJ4v7EE/R10vxy/Phx1KuX2Chq/hly16PX65Vgx2az5e4kOeqZjIM0bocjkd07R6cyvduKigopc2o89KDpJ8hhhzRu0l4UxRyeRXvXZHGnxHTZwD1dOEjlfVC6fLdr1w4LFy5My7DaR6i+RU7BXen2QladK6+8UvokXpPFPT50o+BeG+O4E7iHQl757tANtwLcU33c+/SZCL8/sTHL4ZiFiopbUizu5yAUIitvPBTZNjRq9HscPJjIbsmuMvFby64yUSVOdpWJg/v999+f8Sml1lWmfv1rsGTJRHTuHP2q5fP5cMYZlOk4scYI3CljssfzK/l8gcAXmDnzCQwYkPiqpeaRGQwGJXAvxB9T9nGP3mF2lVEz0xN12FVGm15m1WZXGbOUTPSjxlVGTQImJZtu2rTppPju5o/85B5zCu6pp1Pj416Y4K7e4l4bwf2xx8aiWbPz5Nu1ceMG7Nv3SBK4Fxd70LTpeSgpiVovyGofCvlw+PBuuR2DO4N7ZeURxbLXD+6/+tXNqKigTLPxsgbFxR0QiSRcwdSCe9u2z+HJJ6NZk+Pljjvu0Px8ZXCPSjZz5kwDFvdJ+OILbRb3qqoqyeJuhtWawV3btGdw16aXWbUZ3M1SUhu4E4jT10naZ0lF6SWSbkSZ9mqaP/rkHvMK7pmiyqTLQKXF4v7MM9MhipfJV+b1fo3Vq5flMXNq4YJ7ugl2331D8OKLlySBuyi2xIYNK9CiRdTHnT6HkYVT+fmawZ3B3QxwJxVp/SsLhc9bteoXusC9a9cF+OijNw0/SxncE+A+bNjLCIcTbjEOx8uoqHhGhasMg7vhiZjHDhjc8yi24lQM7ubrrsbing7caSQUUCVdmTJlCrp3735qucqYL/3JPVI4yO3bt5/02TtbTNwFCxZY4uNe2yzuDO6JzakcDpJmQ27DQapxlUk3JydNmoQ//cmLSGSi/M9qLe4M7oCZrjInTpzA6NHj4HA45Xvx2mtvYudOSmKUzcedwT0fv4tmnYPB3SwltfXD4K5NLzW1M4F73Ke9W7duoDqffvqpKou7WuOymrFprZNXi7vWwampT+BOfqcTJkxQU12uw+CeWS62uEe14QRM8TliXgImBndNjynTKpsJ7ukG9etf98THH6vZnMrgbtpNzUNHDO55EDnNKRjczdddjcVdjY87WeV79+6NGTNmZA1Xbv5VRHtkcM9j5tTauDk13cQyAu6PPvoRwuFExBCXawKCwUmndFQZu70dwuHpCilX4frr9+PDDxNJra6/nqLKUBjGRPxym01EJEIhHIVY29UwM6qMIKyCz6cnqsww+HxrFNfzFMaOLU7ajX/RRZ0MRZWpaXNqujmp1uJev/6ZqKz8SdHFUnTu/A4++eQ9w89QdpXJLCGDe2Zt0mVONTwZ89QBg3uehE45DYO7+bqrAXc6a7qoMjt27JA2oT7++ONShmUKfR0vFHiFXGbyGbSAwZ3B/aQVohfc58+fj0mTpkqbWOPl88/X4PhxgsdTNxyk3d4aN9zQU77m/ft3o1u3WzBhQiL+e67Bvbj4PIjib+QxhMPbUF1dD8FgNEsxFbXhIIFfobg4Ef6turoKY8aMLghwr1evAerUaazQIYAWLVrh228TuRL0/iQwuGdWrn37a/B//0ehRuN5K4CiomtQXU0RfhLuaB06sMVd7/yzoh2DuxWqR0Pb0j4yj8djzQAMnLWyslIKB1mnTh0DvZjfVC24m39m83s8rcF94MB58PnGyaq63U8hEOgN4LfysXQJmARhIHy+LxV3gzenZpqanTrdhHXrTu047mec0QlHjuyscXXmGtzd7gsxb17CCkCbOefN24xAQDu4t2kzHD/+qIzjfvKlNWjQDKGQDTZbNKY5wb3Pt11KgpQo+qLKpBNSjcXd/Mdjco8M7pkV7tjxeuzevROiGE/kBWzcSMnZKKY+gztFxKEY0oVWGNytuWMM7ubrzuBuvqa6ezTi4/7QQ39EkybN5XPv2rUZ5eUUbs44uLvd7RAIUJzoeLSbIEpKfoNwOCCfrzbEcU8nvF6Le7q+GNyjquQa3OvUaYsTJxKZU1966SU89NAqeL3aXWXUgPvPP1O21UShJDOdOpWiouIYg7vup1nuGubaxz3dyEtKnIhEkrMTs8U9d/c4Fz0zuOdC1ex9Mrhn10hrDQZ3rYrlsL5ecE83pF697sWiRdeZAu4Ox3k477yGEIRoxryqqggOHNiJffsSCYsY3ON34QOIYuFmTq0NFvd8g3vq+jl69CiaNWuFUMh4HPd0a5Mt7sYeogzuUf0ojnv37oPh9f5FFrS4eB6eeqqt5Luai8I+7rlQNXuffr9fypzqdCaiH2VvVTtqMLibfx8Y3M3XVHePtRXcU0PVpbtABncGd7M2pzK4636EqG7IrjKqpZIq1laL+113DUDTpokvrWRM+f3vB+KRRyjpnPmFwd18TdX0yOCuRiXz67CPu/mapvZ42vq4p5PWTIs7g3tUYXaViepwqrnKpK4fsrg3bdoSFRX/UfzTIng8y+D3vyUfy2U4yFw/LhnctSlcG8Fd2xWYU5vB3RwdtfbC4K5VMXPqFzq4p4sqo4wYo0wkSrHfKbtqw4YNzRFPZS8M7gqhGNyjYrCPe1QHtXHc2VUGIHBv1Kgx3O7E5sTKyhCKin6JYPBjBneVD+RcVWNXmVwpm71fBvfsGuWiBoN7LlTN3mchg7uaOO4E6s2bN5diuNP/U8mUWTW7WvpqMLgzuJ80cxjcGdyzRZVR87hJl+SMLe5qlDO/DoF7z553wOM5S+48FDqEZ58di6FDKeqT+YUt7lFNGdzNn1tqemRwV6OS+XUKGdwpudLSpUtVZU4l5Rjcdc4f9nGPCzcZdvsBhMPPykqKYld4vU8A6BI7VgGbrQ7IElpTYXBncGdwP3mFFLKrTDgcxo8//nhSXOgLLrhA55M3ezMGdwb37LMkdzUY3HOnbU09n2rgTteaalGPu8vE4Z1dZTTONQZ3BvdgcIti1syEy/U9gsEZiheYnvB6s6djF8VJ8HqXy+3YVUbjYkypzhZ3Y/qZ2ZrAnSJViKJoZrc19sXgzuCet8mW5kQM7taoX2jgHvdpJ391ijzz6aefqra4p7rW5EtxdpVRKM0+7lEx2OLOFne2uJ96FncG93z9rCafh11lrNGdwd0a3QsN3JUqqfFxJ9AvLS2VfNwZ3HXOMba4s8WdLe4HYHU4yHTLly3uOh9qOWjGFvcciKqySwZ3lUKZXI3B3WRBVXZXyOBOl5guqsyOHTswd+5cySJP84pcZ5YtW4Z27dqBwnq3bt1apTrmVMurxV0ZRoeG/8orr5zkO/Tvf/8bV199tXR1gwYNwpQpU6AMxZN62QzuDO6nNrg/ikjEBuAP8tR3u7shEHgJQPvYMQZ3cx6HNfdS6D7ubHHPxyw5+RwM7tbozuBuje6FDu7WqKbtrHkFd4Lybdu2SbCe7hMDHRs1ahQmTpwoxcVUs2OXwZ3B/VQC9+LiGyGKieQwodB+FBWF4XIlfJNPnDiIqqp1DO71r8GSJRPRuXNnbU89nbUZ3LUJxz7uUb0Y3LXNG7NqM7ibpaS2fhjctemlp3ZewV0Z/zIQCGDy5MkYPHhwxuD1StDPdHEE7jRRnniCoqcYK3ff/SCWLLkBwG/ljuz2JgiHvwVwZuzYV3A6/weh0F8VJ3sTNltTRCLPycfq1euMhQufRKdOnTIOavHixXjooXdw4kQiQY3bPQCBQEcAA+R2Dse5qKhYC+Cc2LFv4Xb3RSBA41KC+36Ew4kxCEIX+HyUxjs5qsyRIwdrFGrw4D/i1Vd/CWCwXE8QWmDt2iU4//zz5WORSERKKV1T6dr1dnz++cMAblRUKwJQrfj7BxDFqfB6P5CPOZ1DEQq1BJAIVedytUYwuARA/LPUVjidpQiFtir6os2p3yEYnCkfE8UyeL2kZ5l8rKjIierqcgCO2LEVEMWn4fWuUNz7RxEO031/VD7mdrdFIDAfQNvYsV2oX78jtm//oUYdfvObe7Bq1d0Aesn1bDYRqZlTW7X6A+bPn5XUV5s2bZL+fsklnbBrF6VsvzR2/BAEoSv27Els0iU3lUce+RReL1nmo0UQ+sDnIw36yMdKShqgsvJnAPH46+tw4YVD8fnnH9V4PWr+8c0338SwYR+hvHyB4l78Fs891wl9+/ZV04Vc5y9/+QsmTqxEJDJRPqZmjWk6SZbK1dXVoD/FxcVmdpuXvqwYe4MGjRGJJK+xX/xiAj7+eLHma1bzrNHcaZ4aFPLYq6qqUFRUJP0ptFLIY7divZp1f2vr2CdNmgTX/2/vfKCrqO59/4Pk5IQkQgVU2l4reivB6x9W/VNswXovXsWLitb6pHjVCpGLRSzQap99EAKBYO2KN7Wr0EZfrAq+pbXytF0vhYrRp5BrXW2XWvveS6WAufoel+KfwDF/+ON56zdhT/aZzDlnz5k9e5/hfGctl5rs2XvPZ/bs+cwvv9lTWUkNDQ26DtVaPVbFnQHW1dX55gepJv2zuPMF2tjYGBriP/zDLHrllc8R0TRJrpbQ0aP8NcghcR81agZ98YuXumW6u9+m7u6rMsSdv5z67LNr3LQfv849/fTTtHDh0xniXlW1gHp7p2aIezJ5Kg0MZIp7VdU/U2/vm1K16stBDgz05mRVV7eYHnuMxXRI3GtqzqDXX3/e+fAAb3wz4oevfKtUTJt2Ff32t0sVxP1BSqV+7fYrmVxKAwOnZ4j7qFGTqa+Pb/pD4l5ZeRkVQ8T9r3/dk5PplVfeSNu2sazmFvdzzvkv9PrrL+Wsa+zYT1M6PYLKywcfOtLpT6i390Pq7WVJGtw2btxId931EqVSj7o/q6y8lEaM+AslEqPdnx08+GdKp/lBbkjcJ09eSm+9tSP09fTkk0/SokX/gw4c4AedwY3XcW9puYTmzZsXqP7vf//71NDQmyHuKtdYoEbyFOZUE96SyaTOao3UxcGNQ4cODVsOMsrGy8vLKZEY+ktROn2UTj75M9Td3RWoWZ7fOXqab64JVKnBwgcPHnT6Hkf5/fjjjx3ZyRegMYhTuSn+Cxk/ZFdUiOCM8q7WC/K1yuOe2cdtYzdg9tXV1UXVdXZEHg8Q9zynhcVu2bJl1Nra6uSrT506lSZNmuS8jZsr4u5NmcnVjM5Umfr6Fnrlld/QSSdNcJt89tkn6ciRdzLE/W//dgHt3Pl7t8y6deto5cqPh0lFvj/j80sN//IvPzcu7nFdx72i4jN06NAyIvr0MfZ/pUTiPjp8eJ80ROK9HOS55y6nN998OeeVdeDAAWdSzHUzfeyxx2jx4hczxL2m5mpqaPh7uuqqq9z6zz//Yurv54cOWdyXEVaVGX4KkCoT7D6cSqV8dwgq4CwwLL9jxowJ1oEiKY1UGTsnAqkydrgjVSZ67kYj7vly3PlwOZ2Go4X8b5VF7XWKux/uUaNGU39/PRGdcOzX/04nnbSJ9u1jmR/cilXcR426iPr6OD3jwmM9PUwjR15OR48eyjmyinU5yPLyMXTppX9PNTWDEePe3hS9+OI2OnJkKNJMBHFnNn7iPnr0TfTTn15Dc+cOpcpUV4+l3t7MVJnJkyHufhcIxD36G5JfCxB3O9y5VX5g4sUh+K8ncdsg7nbOWNzF3W9VGb8FUjjAvHjxYlq1alVprirDQt/R0UE33ngjzZkzh9544w13xPmtPCMPx6jF/Zpr/hNVVVVTZeUop9kPPtjv/PtXv3q66MW9ouLz9OlPV1J19WCkinPP+IFj//73Yinuo0dPptdee869SHbv3k3nnXcZpVLHzweYdEbcFy58iAYG5rvnurLyIXrkkaUQ9wLvZxD3AsGF3A3iHhJgiN0h7iHghdiV0/I45aSqqipELXZ2jbO4q6zjzlRFNsmrr756/C8HGcUwilrcVfpcrBH3T33qH+kXv/geXXaZeDlV5WiK9wNMEPfB86eSKsNff2touI/Gjz+F0sfeA96/fx81Nt5LX/7yl92BgIi72jXBpSDu6qx0loS466QZrC6IezBeukpD3HWRHKqH12DnLVeOe1dXF7W3t+f9cipnhPD7Hzt37sz6nqb+Ixiq0WiqTBQHAnEXVIe/nApxH2RTU3MtpVJ1CqvK3Eep1DZ3mCYS36XDh0/KWFWmquo86u19ImNVmRNP/BJ98MG/5xzel19+A23bxikquV9O1RVxV73WIO6qpCDu6qT0loS46+UZpDaIexBa+spC3PWxFDUVKu68Py9hLjaRIXL33Xc7DwHZFljRfwQQd61MEXHPjvNLX/onevVVXtIx33KQ+VeVQcR9kLNKxF11gEPcVUlB3NVJ6S0JcdfLM0htEPcgtPSVhbjrY5lP3EVO+8yZM50vo/Jfq3lRFd7kJcxFPXIOPP+M91N9J1PXUSHiroEkxB3ijoj78DHAa8nfccevhi0H+eCDl9L8+UO59yqXIK/BW1+fCrxyk0rdqmWQKqNKSm85iLtenkFqg7gHoaWvLMRdH8t84i63pJrjzvtwnjsi7gWeJ6TKCHDFmSrz+c+fR3/5y+XSx4K4vyxt3g8wIeJO9AqZTpUpK0vQCSd8kUaMGFw14ujRA5RI/Ae9//7/LfCKHNpNt7ivWPESffLJ1W4Do0Y9SFu3/gxfTlU4U4cPHyaWgaBLMSpUHXkRiHvkiLM2AHG3wx7irp+7SqoMt+q3qkx3dze1tbU5EXmxwgzEPcQ5KhZxr69/gz755Fb3SKqr/zP9+tc/ySkVUa/jXgw57vPmfYv27NmZsTb+00//DOJORH5fTjUt7i+/7L9m/Fe+8pUQV+XgrjrF/c9//jPV16+h0aPFevNEPT0f0dq1K5xvQ5jYEHE3QXl4GxB3O9y5VYi7HfYQd/3cVcVdf8v6a0SqjAamGzZsoH/915/QhAmnubXt3fsO/exnGwKLe2XltZROv0zl5UNfHevt3UvpNH8k52+O1f9HUvlyajGIux/ewS8IIuJeDOKuYfhnrUKnuEfZT9W6Ie6qpPSWg7jr5RmkNoh7EFr6ykLc9bEUNUHc9TMtuMZiiLgX2nn/iPtNtHr1+RlrbZ999kXU0/OaMXG/7rq5tHVrByUSQ18q/PjjPbRzZxedfvrpzuHyGrO8HNLo0YMfQwqyQdwHaUHcg4wa+2Uh7nbOAcTdDnduFeJuhz3EXT93iLt+pgXXeLyJe3X1AvrhD6fS7bff7jIZO/ZU+vDDfzMm7m+//bbv+TjzzDPdn0Pczz3G4l2K83KQBV94Cjsi4q4AyVAR5LgbAu3TzEcffURjxoyhwYBFvDaIu53zBXHXzx3irp9pwTVC3AU6fS+nqpwMiDvEPd84gbjnI2Tu9xB3c6y9LUHc7bDv7e2lsrIySiaTdjoQolWIewh4WXaFuOtnWnCNEHeIeyq1Sxo/G6iy8k/U37/e/Rk+wFTw5RVqR4h7KHxad4a4a8UZqDKIeyBc2gpD3LWhDFTRkSNHnKUSTzjhhED7RV1YVdz9VpURK8lwH3nJSP4g09atW50uNzY2EnuoyQ0vp5qk7WnLL8c9TKpMWdkrdPTo0Be+qqvX0HPP/ZAuu+wy7UeJiDsi7vkGFcQ9HyFzv4e4m2PtbQniboc9xN0O9ziLu8o67l1dXcOWhjRNGuJumrjUnm5xP+20/0pnnTXFbWHv3nepubkR4l5zLaVSdUQ022UzYkSS0umDRFRx7GcvUE3NfZRKbXPLJBLfpcOHTyKie9yfVVWdR729TxARxD3fpQNxz0fI3O8h7uZYQ9ztsZZbhrjbOQ9xFneW8vb29pxfTt2xYwdNnz7dgTtlyhRij6utrTUKG+JuFHdmY7rFfenSfdTS8gMjR4SIO8Q930CDuOcjZO73EHdzrCHu9lhD3O2zP97EnYlyaozYnniCA3eDP/NG6E3Rh7ibIu3TDsRdQNlCNTWZX06tqJhHZWXbqKKCI96DWyr1v+hPf3rDfbrdvXs3nXfeZRSHHPdzz51Ku3fzV0nHu8fT0/NvlE73EJFYs9/8l1OjHP4s7vPn/4D6+8Wkl6aKiqfoJz9ZRPPn89dz47VhOUg75wvLQdrhzq1iVRk77PFyqn7u2XLcRU77zJkznS+jdnZ25oy4yz1jcV++fDk1NTXRuHHj9Hc6S41Gxd2b1L9p06aMJxnuo/xnCJWkf7ycKs5sMx1PEXcW9299azzddNNNGUP3C1/4gvv/cRL37du3D7sEZ8y4nA4f3n/civu+ffuovn41VVUNfUysp6eH1qxZSZ/97GeNTXK6GoK46yIZrB6IezBeOktD3HXSVK8L4q7OSrWkysupKjnuLPozZsygadOmORH3zZs304IFC1S7oaWcUXFnKd+zZ0/WPzHwm8jNzc20aNEiqqqqooaGBqqrq8uZPwRxPz7FPZlcSvfffzotWbIk60CPk7j7HUQyWUOHDv3HcSvufsfMH+1KJBJUUSHeLdAyjxmpBOJuBPOwRiDudrgj4m6PO8RdP3sVcedW/VaV6e7udl9I5XcnxKoyHKXn1BmT0Xbuo1Fx5wOcOHGi86QiS7rfQfPvVcWdc6pWrFih/0xHXOOzzz5LixZtpgMHnnFbqq6+nX7wg/PpG9/4hvuzCRMmUir1UyISaSO7KJlcQwMDf5F62Ex33vke3X//2oh7PVh9Op0m5s4SFnSrqanhGqTdOFXmh5RKbXF/lkwuoTVr/sZ5iMu2vfPOOzR16lWUSu2WivBykG9Rf/8G92c1NbMpleIPWuV7OXUdpVIvuPv5vZw6atS51Nf33zJeTv3Upy6md9/tCoqBxo49ZZi4n3329+i3vx1cZirbxvnK5eXlsfygC4+ZkSNHOv/EbeP3OnjjtaHjtrH88j88buK2hZlriuFYDx065MyTcfwAE881PN7jeL3yXMPM43i98lzD4z6O1yvPM9z/Qtwgyut13bp1TsCIvTLum1VxzybmIl1GNVWGB8mqVatidy6eeeYZuuOOXwwT9wceuIjmzZvnHs+pp55JY8dOoERi8EMS/f0f0+7du+jIkQ+lY26mu+76f9TcfJ8RDnxxclRAXt9UteHBD2LkE/eltG7d52jx4sVZq+W/3lxwwZUac9zzi3u2VWX27pUfotRI1NScSIcP/4GIqo7t8BrV1t5Pb745PK1GrpEfaplhHG+mPGb4RhrHGxJLDN9M4/jXAp4juf+VlZVqg7OISjFzHvP8V9g4bhyhi2vf+a9MPN7jONfwAxP3O45zDT908D02jnMN95vZF9tcs3btWufeA3HPM4vyZLts2TJqbW2lhQsX0tSpU2nSpElKEXeuWk6tydZUKaTKeI/9j3/8I11yyT9TT8+bGeJ+POW4l0KqTCJRSSeccJIbiTtyZMAR8n37unNeWQcOHKDq6upYRpKQKmNHPbGqjB3u3CrWcbfDHstB2uEe51Vl7BAL3qrRiHu+HHfvG7oQd/8TyuJ+0UX/SIcPD70QkU6/SgsWTKbW1h8HHwUF7GFiOchizHFPJE6ho0evJaKTj1E7SBUVj1JfH68OY2aDuJvh7G0FOe52uCPH3Q53bhUvp9phjxx3/dxVc9z1t6y/RqPinm1VGRb0jo4O57Ox8qoyHKVvaWnJmY5RihF3Hga8/JB34zebTz5ZCKX+wSLXWKriXlk5gRYsuJFOOeWUDMC8JJSpDeJuinRmOxB3O9wh7na4Q9ztcYe462cPcdfPtOAa4y7ut9yylKqqLnSPv6/vTVq/vp5uv51fpizerVTFfcyY8+iVV56gc88VH2Ayf44g7uaZc4sQdzvcIe52uEPc7XGHuOtnD3HXz7TgGuMs7vwCxy9/+cthL3FcffXVBfMwtWNpiPtiKiv7n5RMnuli7e19gX7/++0Q9wIHGnLcCwQXcjfkuIcEGGJ35LiHgBdiV+S4h4AXYte457j7LQcpL8Ihv7s5ZcoU4g9p1tbWhiAWfFejqTLBu5d/j7iLO8v74PKI8drCinsiMXTM6fRRKis7jQYG/rcLoTheTl1Mc+cepOuuuy7j5Hz1q1+1erIQcbeDHxF3O9wRcbfDHRF3e9wRcdfPXiXirvIBJnlZ866uLmpvb3e/tKq/1/41QtxNkfZph6W9FMU9lUpl0Ni2bRvddtt66ul5vsjE/bvU1HQS3XPPPRZHyfCmIe52TgfE3Q53iLsd7hB3e9wh7vrZq4i7V8RlSeceie8PcbD129/+NiHiXuB5QsS9QHAhdwsTcfc2vWXLFpo790H66KNfQ9wVzgvEXQFSBEUg7hFAVagS4q4AKaIiWFUmIrB5qoW46+deqLhzT/hLqULceYnzSy65xPmZN0Kvv9f+NSLiboq0TzulGnGHuIcbdBD3cPwK3RviXii5cPtB3MPxC7M3xD0MvcL3hbgXzi7bntnEXeS0z5w5k7hMZ2enm/qSLeLOX3QfN26cI+68ohyv8sf/b2qDuJsiDXHPShoR92CDEOIejJeu0hB3XSSD1QNxD8ZLZ2mIu06a6nVB3NVZqZZUibgHzXFHxF2VvqccUmUKBBdyN6TKhAQYYneIewh4IXaFuIeAF2JXiHsIeCF3hbiHBFjg7hD3AsHl2E1F3Hl3v1Vluru7qa2tzYnI88bpMq2trchxL/Q0QdwLJRduP4h7OH5h9oa4h6FX+L4Q9xfd1c8AABf1SURBVMLZhdkT4h6GXrh9Ie7h+BW6N8S9UHLZ91MVd/0t668RqTL6mSrXiBz3QVRIlVEeMk5BiHswXrpKQ9x1kQxWD8Q9GC+dpSHuOmmq1wVxV2elWhLirkrKQDlE3A1A9mmiWCLuf/d3X6L+/japh+2UTL5PAwNPuj+rqbmWUqk6Iprt/mzEiCSl0weJqOLYz16gmpr7KJXa5pZJJLAcpO7RhQ8w6SaqVh8+wKTGKYpS+ABTFFTz14kPMOVnFEWJuH+AKQomuutExF030QD1IeI+CCtMxP3yy2fThAmnudT37n2H3n33bIh7gHFosijE3STtobYg7na4c6sQdzvsIe52uEPco+cOcY+ecdYWIO7hxN0P7IYNG+juu/9EfX3r3V8j4m5xkHuahrjbORcQdzvcIe72uEPc7bCHuEfPHeIePWOIex7GhUbcw4g7UTklEkuIqMypJp1+h0aO/D0dOrTTrRapMvovDoi7fqYqNULcVShFUwYR92i45qsV4p6PUDS/j7u4+60qM2rUKBeW/Hv+Ia//zuu9Yx33AOMJOe4BYGksWgw57mHEfeTIcmpqWkvl5eWUTqdp586dtHFjB/X1vQ1x1zhOvFVB3COEm6NqiLsd7oi42+MOcbfDPs7irrKOu0x1x44dzv9OmzbNKGyjEXeGwp+J3bp1q3OQmzZtcj8l6z1qBrJx40ZqaWkh+WnHWw7ibnS8uI3FXdzLypLU23uQKioGX0594YUX6IYb7qOPPsLLqVGOKIh7lHSz1w1xt8Md4m6PO8TdDvs4i3tXVxe1t7dn/XKqTNRb1iRto+LOMr5nzx5H1nN9cYqBzJkzhy6++GKIu8nREKAtiHsAWJqLYjlIzUAVq8NykIqgNBfDcpCagQaoDstBBoClsSiWg9QI81hVKstB+ok7787O6t04qDxr1iyqra3V39k8NRoVd84DmjhxovNnhb6+PmpubqZFixZl5AbxzxsaGpwyLPoMO1/EnSWSI+9x27jf/I+I+sap/5xewi/XJpPJ0N1+/vnn6dZbN1BPzxa3rmRyCa1deyrdeeedgep/6KGH6Hvf66K+vg3ufjU1symVuj1jOUiOuL///j6X/UsvvURz5zZTT88L7n6c47569Ym0dOnSQH2IujBP6jxmRowYEXVT2uvnyO/IkSOprGzw3YI4bRxJ4o3Tq+K2sfxy/0t9rrFx3viBr7Ky0kbTodvkOZ7HO1+zcdviPNewF/A1m0gk4obd6XcxzjVNTU0OT/ZLeRM565yrzr7Z2dmZN+KeK/Bs4oRZFXcGWFdXl/HEwhBnzJhB48ePdz8xqyLuK1euNMFLaxtxFne+OHli1CXut9yyfpi4NzV9riBxv/fe/6Mk7h988FdXZF588cWs4s6fNy6mjcWdJ6A43kxZBFja4yru/MAax5tpnOcaZs5jPq7yy8Eo7nscH7TjPNfw/YmZx/FBm8U3rnONTjfQed9du3atr7jLbajmuMvZIzr7qFpXpOLOExZLT2trKy1cuJCmTp1KkyZNyhpx9+bA80E0NjbmjKYjx131VOsth1QZvTyD1IZUmSC09JVFqow+lkFqQqpMEFp6yyJVRi9P1dqQKqNKSr2cSqoM1+a3qkx3d3dGIFnOHlHvgb6SkYq7t5uqOe68H+catbW1KaXK8JMpP03FbcM67oNnjJeDvP76b1Nf30L3FJaX/3dqbv4qLVnCSzaqb6rruOPlVHWmOkvi5VSdNNXrwsup6qx0l8RykLqJqtWHl1PVOOkuFeeXU3WziKo+o+KebVUZFvqOjo6MyDrEPapTrqdenRH3Xbt20YoVa2j06DFu5w4c6KG1a+vpjDPOCNRhiHsgXMYLQ9yNI3cahLjb4c6tQtztsIe42+EOcY+eu1Fxj+JwkCoTBdX8deoU9/ytqZeAuKuzslES4m6DOsTdDvXBViHuduhD3O1wh7hHzx3iHj3jrC0gVUY/fD9xTya/QGVl1VRe/lm3wYMHf0H9/X1Yx13/KchZI8TdMPBjzSHiboc7xN0ed4i7HfYQ9+i5Q9yjZwxxN8jYT9yrqi6ixYtn0AUXXOD2hAVy3rx57v/zB5hmzbqFKipmuj8bGPgdNTXdSvfcc4/BI8jfFF5Ozc8oihJ4OTUKqvnrxMup+RlFVQIvp0ZFNne9eDlVP3fVl1P1t6y/Roi7fqbKNSLiroxKuaCfuI8Zcy09/ngdzZ49263nww8/pBNPPDGj3kcffXRYO7fddpty26YKQtxNkc5sB+JuhzvE3Q53bhXiboc9xF0/d1Vx91tVRl6SXF4tkdd+5xVmxo0bp7/DOWqEuBvFndkYxF0/fBb3ZcvqqbLyM27lvb3v0DPPbMor7vp7E02NEPdouOarFeKej1A0v4e4R8NVpVaIuwol/WUg7vqZqoi7yjruLOq88ddU/RZW0d/z4TVC3E1QztIGxD0a+G+99dawis8555yMn/lF3KPpjf5aIe76marUCHFXoaS/DMRdP1PVGiHuqqT0loO46+XJtamIO69m2N7envPLqfKy5rY+xARx1z8+lGuEuCuj0l4Q4q4dqVKFeDlVCZP2Qng5VTtS5QqxqowyKq0F8XKqVpzKlcX55VQ/cecD5+i6vHHU/eabb877gVBlaAELQtwDAtNZHOKuk2awuiDuwXjpKg1x10UyWD0Q92C8dJaGuOukqV4XxF2dlc6ScRN3kdPO+eocle/s7MwZcefy/H0ZkSqzceNGamlpITkPXidPv7og7lETzlE/xN0efIi7HfYQdzvcIe52uHOrEHc77CHudrjHTdxlSio57g8//DBdf/31zgup3vKmiEPcTZH2aQfibg8+xN0Oe4i7He4QdzvcIe72uEPc7bCPs7gzMb9VZbq7u6mtrc2JyPO44mj71q1bacqUKfTUU09RbW2tUdgQd6O4MxuDuNuDD3G3wx7iboc7xN0Od4i7Pe4Qdzvs4y7udqgFaxXiHoyX1tIQd604A1UGcQ+ES1thiLs2lIEqgrgHwqW1MFJltOJUrgziroxKa0GIu1acvpVB3KNnnLUFiLs9+BB3O+wh7na4Q9ztcEfE3R53iLsd9hD36LlD3KNnDHG3yDhb0xB3OycF4m6HO8TdDneIuz3uEHc77CHu0XOHuEfPGOJukTHEvbjgQ9ztnA+Iux3uEHd73CHudthD3KPnblTceekc8TYuH9qmTZuGLWzPX6KaPn26e+Tbt2+nadOmZSVRX19P6XSa1q5dGz0tzS0gVUYz0ADVIeIeAJbGohB3jTADVAVxDwBLc1HkuGsGqlgdxF0RlOZiEHfNQH2qMyru8udhs61/yV+k4s37papsKCDu0Q8SvxaOHj1KLGGjR4+204GQrULcQwIscHeIe4HgQu4GcQ8JMMTuEPcQ8ELsCnEPAS/ErnEXd7/lIOWPK/X19TkfaGptbSX+aBM7K6/pbnIzKu58gBMnTnQi6Hzwzc3NtGjRooyDzgfNC4fF/ZNPPqGGhgaT3LS0xQOc/6msrNRSn8lKmPnAwIDRr4XpPD4WyOrqap1VGquLr51kMkkjR4401qauhnjMlJWVUXl5ua4qjdXD8st/3auoqDDWpq6G+EGb+x/HuYaZ85ivqqrShcNoPSyQfOMfMWKE0XZ1NNbf30+JRMK5ZuO28VzDcyT3P24bX6t8j+V5Pm5bsc41nJXB4ziXK6p8gEn2WC6/efNmWrBggdHTZFXcGWBdXZ27eD1PzvLP5Ah9Nios7iy/K1asMApOR2N8YfI/cZQYvpky9zhOinzuOE0pjgLGfedJncdMHEWAxwzfTOP40ME3JN7iKDGYa3TM2IXVgbmmMG5h94rzXIPrNezZH77/unXrnHt+LnHv6uqi9vZ2J6LOmyzposaWlhaaNWuW460s7suXL6empiajUfdIxV3+k8LChQtp6tSpNGnSpJwRdxk3i3tHRwexnOcSd+S46x/k+WpEqkw+QtH9/sCBA85fC+IokEiViW5c5KoZqTJ2uHOrSJWxwx6pMna4xzlVxk/cmaKcus1ZITNmzHA8lsuvWrWKfvzjHx8/4u4dNvly3L1PL1yeN7ycaucCzNUqxN3eOYG422HPaQMcJJDzHe30JHirEPfgzHTtAXHXRTJYPRD3YLx0lY6buIv0bM5XX716NXV2duaMuMuLrFxxxRU0ZcoUZz+T94VII+7egZBtVRk5si6vKtPY2Jgz2s714+VUXZdbsHog7sF46SwNcddJU70uiLs6K50lOW3g4MGDNGbMGJ3VGqsL4m4MdUZDEHc73OMm7jIl1Rx3EYX3RuhNETcq7lEcFMQ9Cqr564S452cUVQmIe1Rkc9cLcbfDHeJuhzu3yg9MHEmM43tYEHc74ybO4s7E/BZI6e7upra2NieyzuNKLGvOKeCc824y2s59hLjbGdtOq1jH3R58LAdphz1y3O1wR6qMHe7cKiLudthD3O1wj7u426EWrFWIezBeWktD3LXiDFQZxD0QLm2FIe7aUAaqCOIeCJfWwhB3rTiVK4O4K6PSWhDirhWnb2UQ9+gZZ20B4m4PPsTdDnuIux3uEHc73BFxt8cd4m6HPcQ9eu4Q9+gZQ9wtMs7WNMTdzkmBuNvhDnG3wx3ibo87xN0Oe4h79NxjL+7RI0ILIAACIAACIAACIAACIGCfAMTd/jlAD0AABEAABEAABEAABEAgLwGIe15EKAACIAACIAACIAACIAAC9glA3O2fA/QABEAABEAABEAABEAABPISgLjnRYQCIAACIAACIAACIAACIGCfAMTd/jlAD0AABEAABEAABEAABEAgL4GiF/euri73U7P8WVn+/zlz5tAbb7xBjY2NVF9f7xyk+EztlClT6KmnnqLa2lp64okn6Oabb3Z+P3PmTOf/x40blxeKrgKqfd+xYwdNnz7daXbTpk3O53Tl4+Sfb9++naZNm6ara3nr6evro4aGBqqrq3NY8v8vW7aMWltbM1j6fR5Y/iSwfEx5G9VYgPs1Y8YMl5nf+BDNyWXff/9993PGxdJ3v/Eh91Me837nw+TnmLmvHR0d7nWZr+/ydRmX65XHhbgebrnlFmeMFVvfs12vcj/FuOHjEXNqMc818pwoPjUeh7lm/PjxGXMKMxb3LtvXq3ee9Lteg8z9xTbXFJsbyCzla81v/uDfswts3bq1aNxA7qcYw7lcxesRtr1Go2JYraqoxV1MImKSZlKyTIpJh38uZEHI8r333kvr16+nRYsWObLOA27ixInG5Fe175MnT6YNGzbQ3XffTTzpPffcc8Q/+93vfuf2l4+pvb3dEWcTm5DCvXv3ZjwECX78+82bN9P111+f0feWlhaaNWsW7d+/n/bs2eNMOlxWPr6o+y9PjOJhh8+F6A//fuPGjcTCxZt4GPErWwx99/ZBjI+f//zn7oOJGPNLliyhRx55xB1L4nzwg5eJTUzqYkLP1nd5bPM+vPFYam5uLqrrVe4PjyHexMOzEC4eN+eff35R9Z3nEXm+E9frggULnACH/EDLxySXLda5hgMwfuOD+x+HuUYW2ocfftgZ77zJc6PJ69Vvnsx1vQqJFA/mfF+11XcxZnlM5Jtr5HuRmPtvuOEGa24g5jtxb1y+fLkT5OB52+sq2cY233vFvdjk9eoNRIq5hK8/v/7k8wiTfTdx/zPZRtGKO19kv/nNbxyJbWtro9WrVztiK09u4r8ZmBBbMRhuvfXWjIlFlreoARfadzEh8b/37dvnSDBLl2mBfP755+mss86iH/3oR27EXebO/eEJZ968edTZ2ek+UAgBkC9kZiHfcKNm//rrrzvjRBZbWUzkCAD/d76ytvvundzkiV+wFONj9uzZzgOseMAz+bDKffjDH/5AVVVVGQ/R8gOnX9/Fz6688sqiul45kiuLifyXBPHfzJ8l2PvwXWxzjbheWRD4Zst/NeNNSI/32jb5oB1kruH7wXvvvef0XwRzZIkp5rlGPDznekgyeb36zZPZ5hqWMvFwJMb2hRdemBFMMtn3IHMNj3MhlWLu/9rXvua4hQiWmbxe5fufGK9f//rX6cknnxzWH2/fxb3o8ccft+YGcv/FOX/ttdd8+8NBjXweYXKuido9TNZftOIuIHif8vwiBVzWG+HOdeM1BVil735PsWecccYwcWdRbmpqMpbq4/0Tlxyp4z6vWrWKli5dOkzcBVvvZClSbkyxl/vrjXIsXrzY6b+4mXrLFlPfs40PjtiIze8BVn4IlMtGzV8W3Fx9F9EYuZ/ZRDnqPvvNNTx/yNccj6Fdu3bRjTfe6AYS+EaaTdzldCET/c8WDeO/EIjrlUX9gQcecOeRbDfeYp1rVq5c6QQT+LoVsuUnZsU613gDMCoP5VGPHe+8LgfJ+Hd8L+L5w/vXtGLou8pcI/iJCDfP/Xzf8oq76etVzHt8r/F78Of+MHu/exEHQ+Sgnunrlfsun3+/oJ5wFa9H5Cob9Vg/nuqPlbjzzVSWLjGx8AnhmypHlOSblN9TrEmJkW+m2fouT4p8HJxretddd1G2p1hTOYTeC07Oqb7iiiuI82O5734RXpsRd3Fxyjck+WGP+33xxRdnPATlEneTEXe/vosJXryrIcaHnLIhUh/8bqYm08PEA7R8E5RzIr195/JCZubPn5+R5mMjCuaVXznfl/t+zTXXOKdInAv+bx5PHAG2HcHz9t3vehV/tRTjTDzQ2vzrHvelkLlGSJtXbmxfr7nmGu+YLobr1Zs65Xe9Conk+Z6PgVMNv/nNb1r7654Yv973afz6zmlsIh1SzP3f+c53fCPcJt3AG0zyBi34Hup9KC2WiLt3rsn1F7t84o6Ie2GPE7ETd/7TKOdqCkngAV5TU+M8tYqXKHmACxGwleMunkpFBIPF3a/vnCIgPzGLi8BmjrvfzVSeaLKlIxVDjruf/MoTvF/akXzzkm+uplOU/Pou0hxEBEOOrrNM8nscQuK9/TWZM+t3M83WdzmNSfT5zjvvtJZ36hdx55/J79P4pQKIcWM7x90714gcd/65eNFdROnkiGoxvE+jOtfccccdGSl34jqV0ziK4XrNNdd4r8diuF69L+b73YtefvllJyef3xXL9qBdrHMN57iLQEIxzDXigZrfsRIPCt4ULzHX8LXh9/6GrRx37g+PF05X4/Mtgoi50r+84m7zfZrCFLk494qVuPNAkaNg8kur4qmaMYsXDf3e1La5qoxf38VNVkTxRN9tv32dKwomuHPf47CqTLZVEbKJst+b/CYv31xRMPEypDzeuW/inPBDK6cUyD8z9Vca8TCdLeIuxna2FXGK+XoVqz3J48D7l5piWsFKZixfrzLjYl3BKlvf5TmxWFeVyTbXZMu/L7ZVZeTxke96td33XBF30XeV1ZVMrjgnM+O5RLS9ZcuWYSvgiQfvYllVRvYXMQ8yZ141KduqVFhVJhpzKHpxj+awUSsIgAAIgAAIgAAIgAAIxIsAxD1e5wu9BQEQAAEQAAEQAAEQKFECEPcSPfE4bBAAARAAARAAARAAgXgRgLjH63yhtyAAAiAAAiAAAiAAAiVKAOJeoicehw0CIAACIAACIAACIBAvAhD3eJ0v9BYEQAAEQAAEQAAEQKBECUDcS/TE47BBAARAAARAAARAAATiRQDiHq/zhd6CAAiAAAiAAAiAAAiUKAGIe4meeBw2CIAACIAACIAACIBAvAhA3ON1vtBbEAABEAABEAABEACBEiUAcS/RE4/DBgEQAAEQAAEQAAEQiBcBiHu8zhd6CwIgAAIgAAIgAAIgUKIEIO4leuJx2CAAAiAAAiAAAiAAAvEiAHGP1/lCb0EABEAABEAABEAABEqUAMS9RE88DhsEQAAEQAAEQAAEQCBeBCDu8Tpf6C0IgAAIgAAIgAAIgECJEoC4l+iJx2GDAAiAAAiAAAiAAAjEiwDEPV7nC70FARAAARAAARAAARAoUQIQ9xI98ThsEAABEAABEAABEACBeBGAuMfrfKG3IAACIAACIAACIAACJUoA4l6iJx6HDQIgAAIgAAIgAAIgEC8CEPd4nS/0FgRAAARAAARAAARAoEQJQNxL9MTjsEEABEAABEAABEAABOJFAOIer/OF3oIACIAACIAACIAACJQoAYh7iZ54HDYIgAAIgAAIgAAIgEC8CEDc43W+0FsQAAEQAAEQAAEQAIESJQBxL9ETj8MGARAAARAAARAAARCIF4H/D6IAWxPZEFY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100"/>
            <a:ext cx="5143500" cy="3086100"/>
          </a:xfrm>
          <a:prstGeom prst="rect">
            <a:avLst/>
          </a:prstGeom>
        </p:spPr>
      </p:pic>
      <p:sp>
        <p:nvSpPr>
          <p:cNvPr id="5" name="AutoShape 4" descr="data:image/png;base64,iVBORw0KGgoAAAANSUhEUgAAAu4AAAHCCAYAAACwm0waAAAgAElEQVR4Xuy9DbgdVXn3fe89+3ufzxxotbWS2trE9rW8Vaw+F7HVtAVNH4SCGCHQPi16pQ2VNhoqEoUkfLS+TZvrRRrllXiVAq3QFkspYGLFqoDUi0ehrQqPBVPQB/AhOTlf+3P2nvf637PXzpw5M3vP7JnZs+ece7xiyDlr1qz5z5qZ37rnv+6VMgzDINlEAVFAFBAFRAFRQBQQBUQBUWCkFUgJuI/09ZHGiQKigCggCogCooAoIAqIAqyAgLt0BFFAFBAFRAFRQBQQBUQBUSABCgi4J+AiSRNFAVFAFBAFRAFRQBQQBUQBAXfpA6KAKCAKiAKigCggCogCokACFBBwT8BFkiaKAqKAKCAKiAKigCggCogCAu7SB0QBUUAUEAVEAVFAFBAFRIEEKCDgnoCLdOedd9Ill1yyrKXbt2+nAwcOULFY7P782LFjtG3bNjrzzDPpYx/7mOcze/rpp2nr1q105ZVX8v5Bt2q1Sjt37uRq7G201o3zuv322wl/z8zMBD1soP29tjnQQTzuPEhbnPrIHXfcEcr19NjsSIo5nZfTgVbDufoVEPftnj176Oabb479/rG3fZA+7Pf8h13efk44vpfn3LDbqd4Dl156aeLv/yDa9Xp2nH322SPx3glyftj3uuuuo0ceeWRVnEtQLdbS/gLuI3y1FVA/+eSTrq18+OGHGdSxCbgPfjFHCTT8tEVd88OHDzuefNJfUALu7n16lAa+9lYCJjZt2kSnn3463XXXXbRhw4bBb84R2VPAfUQuhMdmeHl2WN+fHqsdqWIC7iN1OYbWGAH3oUnt70BWINu3b9+KCLp6MVrBTMDdn8bW0n5gefCjeNvTa1tUuVtuuYXsX2B6/c5bK0azlOr3SX/hhqHuqIK76nvf+9736KWXXqILLrjA1xfAMLSJog6v92UUx/ZTp0TcTbV63R+rZWAp4O7nzlg9ZQXcR/RaqmhBLwuAevioMm7gbo/c2yHPapWBHMqW42THUQ9Eu3XHClJeX3B+wEOdq/VyWbWxHhOgcNZZZ3WLOmlorQ+Dn1tvvZWuv/563qeXvQe/H5W2eOkjbmWs5+AWFbVH892i92Hr0euW7AXu/dprBZozzjiD7WH4mmXt53gRXnPNNdwE64DZuu/69es5moxtUO1Uf/3xH/9xes1rXsP3nLWuXppaB2VKK/Tx888/39G64RYpdjt2Px37PTLtz5M//dM/XRF193u/9mtTkGurzsdPP8YzApuTVaZfW7Gf0zUMazDqBu5+zq/XM9Tt+e72837HtUI2LJ6XX34535fvfve7aWFhYYUNxOvApN/7xf7+VP3Ay/VDWXs5t3e19ZmC/ezXGb//wQ9+QDfccAPt3r2bEIhxexbYn8EK3G+66Sa64oorSH15detL/dqiNLNeh7VoQ+z3jIv79wLucV8Bh+N7BV/7rk7g7va50PoAUC/ajRs38gvWujk9KBTY2I+vHhZe29/vwarq7/XJUz1UnF6E1vZZH2RO9b33ve/l4pOTk319+fZBixWeMEdgGG1Rxzh69GhPf6PqE4BNNSBxOn87gDq9bJ1ANexr0+92dAN3L+1VWvz8z/88HTlyhOFAbYB0bPa+bR8UO+07iHb2qLR1AHHPPfesmNPiBOh4wQcBdxURtx77G9/4RndQYr0Wfiwv1ijgyy+/7Dh/xs89EvW1VeDo9b5GeTdw99LWXuceBrw7gW2Y96kfcPdyXKU/Bng/+qM/yvcm+tuHP/xhuvjii1eALjQG3PezYPV7vzidh5frh/a62VitkNvLxmgth/vl29/+Nt9un/3sZ7u3Hd69v/d7v0fnnXfesseiPdDw93//913drAUHaQs0s1+Hfjr3e2bL78NXQMA9fE0D1zjoZFE7uKt/v/jii8secuphqiKK1oeQ9cWhRud2eLFCIE7WHrkIE9zdAFW1WX2Gt74MrZFS1Tb1MydNvNpKRqktfmxRVpAqlUocJXzssce6fcLt+gEMrf3BTXP74GHQa+PlxnECd+v169Ve64vUacBnHaS69RtEtKz9y34veW2LtZzTl6N+mirYsU7u9gpU2Bd9ANfX6dj9rnuv62Tvl273jNf71U1PdX0UxFQqFZ6Iievj99r6va/dwN2qa69+6PR893M/97tP7ODu9/xw/Xs9Q/32M699GQMnK5S6aaIi1P2+jPYDd+jo9Gz00v/tXzJ7BUisWjpdC/WetZ67dcCj+pI6hrr3kdDBaV/Vv17xild0gzr25xTqcGqLKuf2tb1f35PfD0cBAffh6OzrKL3A3f6pCxXboVRllXH7FGi/YVVUzO5F7Qfg9qiD/YWpXnDWzDdWIbw8WO3C2aMY6tzdXk72h7+btk4P3n4XLc62+HnRe4mAWs+1V//rdc2C6tFPb+sg0QmMnLIiWduL/QF39oGneln1snspMLTva3/5u0WY7aCtBlBev5ioT+D2QUMQcHcDqn469soApSJ21iid03PI7/3q5JNHv0a0Ecc65ZRTBr629udTv37sBu7PPfeca3Yuaz9UfQRfOpzmL3m5D7wMntyyyvQ7P3u/cBuM2Z/v/d4XbsdV9wbA3f7Fwf688WqTcRrYOmnm9dlobYe6d3u933ppoZ6vf/EXf8GJJaz9WE3itgc/VNvt95fTvvbn5Bve8AbX7Ef2tjg9C4P2R9k/fAUE3MPXNHCNYYK72ydFpxeJepBYT8A++cXtU6J1ANHvAW59CHlJB9kru46KDKBOJ7+pvS3KCmB/QXht86i0JSi4O11rdV16XWOUsdomwtTDbYBn7Y9OEXev7VVwZ0+X6gSb9v6gwN0p1ap1f0CZ8r87PQiUdq9+9av7vkydsknZo3JBwN0OHl51dMsQ08sagGNZ2+41aqtg2Km/Wi0TQa4t+t0g/dj+zHGzGal+YL1vnAIwYUU5neB2kPNT96P9Wnl91nrVFeWc7kEcx/4utNtknKw4KoDkJTBkfb899dRTvu5dzBFxS7vc717Aual2Ok0wdWMAJ3CHP97+9cG6/zve8Y7u1yg3OLFq5jQnJTDUSAWhKiDgHqqc4VTmNfrrZo2xRtzDBHdrpMgJ3uy2lV4RCa8REfsD0P7ZUEVAvb5MgoD7KLXFLWJp74H2vtQLhPyCu4Il+4Qo+zG9XhsB95UT3tz6u4KdUQL3fuCPftBvHowdEocB7labjbWN/fpxEHC3Qql1gBZG+lY7uIf93PJ6P3vVtRe42/vD/v37eSJnr/k6XsHdLajj9ha3D7oF3MPhHanFvwIC7v41G8oedg+d00G9gDuif/ZZ4W5WGfsncvuLC9DrNBCw+4G9Rq+9RETsn/KUDurnb3nLW1wniqGsGwj0O1cniByltqiBDz4v95r1b+9HXuZPuJ2nvQ+Grceg4O61vW5fKfxE3L1aZXp90XDql+rcvWrqBO6o1yl61w9A+x3bywOv30DSbd6DfXDvdr96tcoM8jXFbXDQ7xljB1gvg+JeWqoovJ8Jqk59136Pe+1TXoEc/cVLP/Oqay9wR5tUlB33FI7rdWGpfu8Xu4XL63PEy/tNlekF96ovBI244zxwrlYLm9XyoqwyXtri9uXDyzNAygxPAQH34Wnt60jWKInTJ1Trp083j7uqI6zJqU5eVad2eHmwKfDsZ5Vx8vo5aeP1paPKWScgWSfA9fpcPUptscKfnzzu6lytk1PdwM5axno85YF1mhsR5NoMCu5O5+TUXvzMaWVhP+BunfxoHTzZ51r0087NJ+u1j7nBjh3+nPp2v3ulX9udPO5u82msDz2rH9fNKuRmy7BPGHSbnBoE3K2DAy/92K6j+nc//ZQlwz7gHgSa7EETa59UAwCvfapfv7AOsrz0MwXu/XTtB+7qWkxNTRG085rlpBe4K92sXzi8PkfQ/50Ca3a/uVvwze4jDwruyIRlfW+p6+00OdWpz1nnFgzSB32BjRQORQEB91BkjKaSXr5EdcR+CzA5eQCxr5vVxZ4Oz2mWv9sqnXZ4sT7onRRya5sqa81NbU19Z63Lr8cdLwmnT/pe0kFaIcjpfIbZFnX8fl5Kp0/vbpYGa6Svl+3BawrOQfTodyc5edyxj5f2hhFxNwyDFxXqZW/w0pZ+Hu9+/V3BjkphqK6Jl77tBmhedXS6Rk7wYS9nhcxdu3Z5mpPidr+quu1WokHAXenRT3M3ULc+5/xce6fjWZ+3bn3dqqvb/e8EpH7Pz83j7vUZ6lXXfuCOetRAwY+VqN/7BfXav254uX7Yz013p7UfnN6X9pSO9qi5H4+7UypJ+7n1ek/Y582Ix73fWyj+3wu4x38N+rbA6WHi9ABzAxP7/m4LMOFTJKKpvRZgsg8mrIsXqUisl1n3OOl+D1Z7Gkr1AFSDjrvvvrubVcJrBM9uCwCA+VmAyf4AjLMt1o7Ta5KWUwez9wmnz/NOA0d7uSj06HVD9IKZfu0NA9wBhps3b+5OYnP7QtOvLb2+SnnRFBNE3b7KWfsC2qcWdlGA2Qvc8bt+bbdfH6eIrtM1tNppDh06xDBmhV78t5suTs8dqz0gyLXFM8GL5vZnjJuOXvRzCgLYM8x4AXcniOz1bgjzGdqvn3nVFX25X6TXax/r90xUv+81APBy/Zx0d8oQ5OU6B424w/P/0Y9+lN73vvf1XIDJS1v6XYe+sCIFhqKAgPtQZJaDiAKiQJIVcAPDJJ+TtH30FcAkzC1btpBbJp/RP4NwWuh1EBPO0aQWUWC0FRBwH+3rI60TBUSBEVBAwH0ELsIaawIiv/gysXfvXvIy/2O1yuN1ztRqPX85L1HAroCAu/QJUUAUEAX6KCDgLl1EFBiuAnb7Uq/sWcNtmRxNFIhXAQH3ePWXo4sCokACFBBwT8BFkiauKgWsnuwoVphdVWLJyawpBQTc19TllpMVBUQBUUAUEAVEAVFAFEiqAgLuSb1y0m5RQBQQBUQBUUAUEAVEgTWlgID7mrrccrKigCggCogCooAoIAqIAklVQMA9qVdO2p1oBX7tTW+if378ccdzmC6V6PjSUqLPTxovCogCooAoIAqIAuErIOAevqZSoyjQVwGA+4cff5x+1VZyloh+SsC9r35SQBQQBUQBUUAUWIsKCLivxasu5xy7AgLusV8CaYAoIAqIAqKAKJA4BQTcE3fJpMGrQQEB99VwFeUcRAFRQBQQBUSB4Sog4D5cveVoogArIOAuHUEUEAVEAVFAFBAF/Cog4O5XMSkvCoSgwLDB3bqYibX527dvpwMHDsS+pDrad+TIETr33HNDUPdkFY888gjdfvvtQz/HO++8k9avX88NOXr0KG3bti3U85LKRl+Bp59+mg4dOkR79+7l+wv/3rp1Kz355JOkFhRCP7nkkku6J3P66afTXXfdRXfffTddc8013Z+fffbZhLIzMzPdn6Fvb9q0if9tvY+vu+667r72+xv7PPTQQ/Sxj31sWXtUpdbVSa31W9V++OGH6cwzzwx8AaDHAw88QDt37uxbl9dVVPEcufbaa+myyy6jDRs2kFULHETp+PnPf551t56v9Vqo64A6sEEL3MfPPvts3+vS92Q8FPCjjYfqpMgqU0DAfZVdUDmdZCgwbHC3qqJeQqMEk1G8qNRLHOeOAUEYsOG1dylwH+YxvbZNykWvgIJeBc444v79+2nHjh0M3/g9Nmv/wD3w1FNPrRi8OpUFyO7evZtuuOEGrg/9Dds73vEOOnjwIO3atYsHCxiUb9myhSFWganTKqS4VzDAvfTSS1cM4vE7a9vDUq/XPW8f9FifWTh36zmq9ii4f/HFF3nwo6Bb/V7p+IY3vIGDBGeddVb3nO+55x6GcgxosOH4e/bsoZtvvpn1vffee2njxo080FB6KqCPIjAQxfMwrOsm9cSvgIB7/NdAWrCKFEB0rdeGaBC2UQF3ayTeGmXCS15FlxClwgvt8ssv57bjpfjyyy/zywwvQEQQVeTKGqVTgICffeITn+D9EK075ZRTupFHgM2NN95IV199Nd1yyy1cDzZEqwE16gX2m7/5mwwqjz32GF1wwQUMQBh4HD58uBtFs0Yj1ctXvWitkT2c23333cftwaYiiNaImzUi2ksHwIHTOTtF3K31O+nlFFVdRbfGQKeSSqUG2m9YOxmGseJQ6usRQE9F3CuVyjLYtEa+UYEbjHoFOAW2Z5xxxrIotuqHaMs3vvENKpVK3Yi7teFWwLefkB3c1aCh172IOtT9iueDGsBAB3XfXnnllfTKV77SMeJuB3frQNhtIPGFL3yBXve619FNN93Ujbirc7HrqO5F3Ifnn39+z4GJdVDzqU99ahm4WyP8eK45PZP63ffqWWP9qmDVxmn/YfVvOc5oKiDgPprXRVqVUAUA5Jtc8rP/v5Y0j6MC7ipShxeONYqHT8kqAoUyX/3qVzl6h8iUAmsVacLLGC/pD33oQ/Rnf/ZnK6KAgHD1ed7pU/bmzZsZ5hVcW1/SdnBXEUZ8Asd+Cu6tlgTVdaxl7JFHdW4KoN7znvcsi7CpfdXncQxcnHRAhFNFPgFF6jP9448/vswqA6CytlHV//Wvf30ZCCS020fW7CSCuxUWreBuj5BbI7xuX2h6AbU6jhX6n3vuuRXgjnLq65p9wGAd4LpZVtzAvde9+Ad/8Acc9UfU+tWvfnX3voAFSN23KjigotyqLcpOpM4P0P/mN7+ZfuZnfobvd/szxNr53H7XS0e3QZP1OqovIU71qJ9Zz00NPKD7n/zJn3DkXg1mrM9J6zPDSRs8l5yeG/IlL7JHTiIqFnBPxGWSRiZFAa9A7rVcFOdt/exs94CqqLsCT7wgrHCv9gWMW73beHkh2nXVVVdxBF5tiCbhRW0ta/X6opyKwvcDd/V5HPsAMhChV5s9Wm33xKKcinI7DQzw+dselVd1q+i/kw54MVsj7nb9UAfOHXUoP7KqF+0B0CtQkYh7FL09vjqd7B6qD+Can3POOQzUbhFkO1Ba+5n6SmS3zDhFllX/hRJO4N7P1uUE7v3uRXxh++xnP7vMsoPnAI6l/Od+rDJeIu44Pydw7wfmbvo/8cQTbLdBsEJpaAd3dTxcx09+8pMrnkn4Avvoo4+u+Kpgf2bcdtttjtr84i/+ouNzY5RsjvHdYWv3yALua/fay5lHoIBXIPdaLoImdida4eFvhVHrsawvSjdw7xdxV/X18qeqyLM94o59FRQjWg9rjNXXao2mO2lkPy/71wS7FQfgbvW0WiPuvcDdak2wQkO/iLuXNkdx7aXO4SlgBXcc1Tpp0mnwaI9495uLgjpwD+JvZROzQ6odNO3g7sW/3gvc4aN3uhfd2mGNKjsNItTVGcTj7gbu/XTEfvboP45/xRVXsO3mK1/5CttpoLGTnuo5iHkA6muC03moPoAy3/nOdxjmrc8MJ23sEffh9V450igrIOA+yldH2pY4BbwCuddyUQhgfZHZs81Ysy70Alb8zupxVxFAeyYKRJWt0Xn78RCRf81rXtONPMO/jpeVikJjAhnsKPC4W8HdHlG3Zs9w+1yuYB6a2sEdL1E3j3svHdA25WtFtB3txURYFWXHsdTXBmv9+Dk0w6BEZQ+RiHsUvT2+OntF3O3ZW5wyD/WKhNu/WuEsVZ1es8pgn37RaAXD1smp9n2c7kXYXz7zmc+smCRr9YGreztIVhn7oMHp3u/3RUH1EOv9qb6cob2IuL///e/nYvYvlNbnjtszCfurzEG4Rm7PDMxDUM8SqzZOzw2xysR3X4/CkQXcR+EqSBtWjQJegdxrOa+TXYctoJco1rDbJMcTBUQBUUAUEAVWuwIC7qv9Csv5DVUBr0Dup5yXya5DPUlLXmPxWg5beTmeKCAKiAKiwFpWQMB9LV99OffQFfAD5B9+/HH6VVsLZonop0Yk+0zo4kiFooAoIAqIAqKAKBBIAQH3QPLJzqLAcgUE3KVHiAKigCggCogCokBUCgi4R6Ws1LsmFRBwX5OXXU5aFBAFRAFRQBQYigIC7kORWQ6yVhQQcF8rV1rOUxQQBUQBUUAUGL4CAu7D11yOuIoVEHBfxRdXTk0UEAVEAVFAFIhZAQH3mC+AHH51KSDgvrqup5yNKCAKiAKigCgwSgoIuI/S1ZC2JF4BAffEX0I5AVFAFBAFRAFRYGQVEHAf2UsjDUuiAgLuSbxq0mZRQBQQBUQBUSAZCgi4J+M6SSsTogDA3cuCSWGXS4g80kxRQBQQBUQBUUAUCKCAgHsA8WRXUcCuwN69e3uKcu211/Lvwy4nV0IUEAVEAVFAFBAFVr8CAu6r/xrLGYoCooAoIAqIAqKAKCAKrAIFBNxXwUWUUxAFRAFRQBQQBUQBUUAUWP0KCLiv/mssZygKiAKigCggCogCooAosAoUEHBfBRdRTkEUEAVEAVFAFBAFRAFRYPUrIOC++q+xnKEoIAqIAqKAKCAKiAKiwCpQQMB9FVxEOQVRQBQQBUQBUUAUEAVEgdWvgID76r/GcoaigCggCogCooAoIAqIAqtAAQH3VXAR5RREAVFAFBAFRAFRQBQQBVa/AgLuq/8ayxmKAqKAKCAKiAKigCggCqwCBRIP7h/72MfIMAy6/vrrE3c5Go0G4c/Y2Fji2t5qtWhpaYkmJiYS13Y0eHZ2lqanpxPZ9vn5eSqXy6RpWuLajz6TzWYpl8slru21Wo2fNcViMXFtbzabVK/XE/msabfbtLCwQJOTk4nTHQ0+ceIEtz2VSiWu/dAd/T2TySSu7ZVKhZ+R+Xw+cW3HvYp3bKlUSlzbdV2narVK4+PjI9V2tVq5Wr18pBrnszGJB/ePfvSjfMoC7j6vfMDiAu4BBQywu4B7APEC7CrgHkC8ALsKuAcQL+CuAu4BBRxwdwH3AYXrsZuAe/iaDlyjRNwHli7QjgLugeQLtLOAeyD5Bt5ZwH1g6QLtKOAeSL5AOwu4B5Jv4J0F3AeWznVHAffwNR24Rom4DyxdoB0F3APJF2hnAfdA8g28s4D7wNIF2lHAPZB8gXYWcA8k38A7C7gPLJ2Ae/jShV+jRNzD19RLjQLuXlSKpoyAezS69qtVwL2fQtH8XsA9Gl291Crg7kWl8MsIuIevqUTcw9d04BoF3AeWLtCOAu6B5Au0s4B7IPkG3lnAfWDpAu0o4B5IvkA7C7gHkm/gnQXcB5ZOIu7hS2fW+PTTT9OhQ4cIIyB7hoY777yTLrnkEi539tlnE/49MzPj2pQkg3uSMz0IuEd1d/SvV8C9v0ZRlBBwj0LV/nUKuPfXKKoSAu5RKdu7XgH38HWXiHsATR955BHatGkTbd++nQ4cOLAM3JFCaP/+/bRjxw6GdUD7+vXr6cwzz1yV4C7pIAN0pIC7SjrIgAIOuLukgxxQuIC7JTlIIOAe8OIH2F3APYB4AXYVcA8gnsuu/cC9V0BZcSuqvuOOO2jbtm3hN9BHjUNNBwkwP3LkCG3cuNEx4n7s2DE6ePAg7dq1i4EeYh09erSnSIi4I2+omqTq49xjL4oXEv4kMUcu8llDd+TkTuKGQVMSc4lDa0AY+kwS80Kjz6TTaf6TtA1fmbAlMX++PGvi623yrIlH+yQ/a+R+Db/P3HjjjfzOd8rj3iugDC7dvXs33XDDDZxXH/tfdtlltGHDhvAb6bHGoYK7apPbyMYJ3B966CECnLtt+B1eqHv27PF4yqNTDA8W/CkUCq6NMgz8yqCm3qZWq01G2yyqaWkyjDalUmnK582FeOp1nf/O5TTCfo1mi9otg7LZNGWzJxfrwe+CrgWCBwuiAklcjAYaIfKLRYySuGEAjEVFkgi/6DMA3yQOVjFgwoA1iQM+PCPR/l7PmlG9F6A5+nwSF6OBplgICM/JJA60YQ9DcCaJg1U8a/CMTGJwCfcq3rFJXDxqVJ81WOsH/dgO7v0CylYnCJ5BVldIXM/MkQf3fhH31ZwOEiBerbUYvNPpFC0uNkjX25TLZyibSVOl0qBUOkXrpovUbht07BhWikvT1GSBIR6wj/3w4isUzH2qVfPnqLNUzFImM1jkUzzucd2yROJxj0d78bjHo7tYZeLRHUcVq0w82otVJnzdg1hlEFSGPebFF1+ku+66K9ZoO5QZKXAfxOOedHCv1eqkZQqUy2oM09Ztfr5O8wsNKo/laGI8R7Vqk+qNFv+b2kQLSw3+93g5x3A+e6JGY+UsZTMaNfQWjZVzVMhn6NjxCkd7AOnVapOj7602lm7PkJZK8c+0jEalYoaj9V42AXcvKkVTRsA9Gl371Srg3k+haH4v4B6Nrl5qFXD3olL4ZQTcw9d0UHCHQwSOjptvvpm/+u3cuZMuvfTSnnMvw2/98hpHAtzhL1KWmNWeVYadL/ApN1pUqdXJaOuUSuXJaJtRccA0NkTQ5xbqpOsGaekU5XJpymppqtR0yhcA3MTR+EpVp2wmRdmcRktLDSoWMmyPQSR+arrI5RCJhz0GUF6t6XwMgDyi87Vak3+GgQN+D7jXtBTl8xlK9eh9Au5R35ru9Qu4x6O9gHs8ugu4x6M7jirgHo/2Au7h6x4E3J966ik699xzuVFekqaE3/oRAPcwTyppEfdaXWcoB1wD3HMZg8rlMUJ0HaQMmwvAudls04m5GkfGscGTjgh6s9miTEajjJaiWr1FbcOgZl2nbF5j/7uC7ZZBNDmR53LHZ6t8zPHxPDUaLf7DvvdMmhYrTRPiU+ZgARZ6QDv21ZvmZLxMVlsB8QLuYfZif3UJuPvTK6zSAu5hKemvHgF3f3qFWVrAPUw1vdcl4O5dK68l/YL7ddddR5s3b+bIujWgvG/fvp7zLr22J0i5WCLuQRps3zcJedzhN6/XWwzEmGiKKLmWSZPegEe9TdNTE2xXQQS9WMpQMZ+haqXJUJ3WANgptsSY0fA0R+AB3fCqox5YaOBlx+8A36YlRmf7DH4O9kcSD0A922T0NkfZUTadIsrmMxzxb7fa1GwZVCplaXI8RwsLdTIoxVF89tZ3IvK4BgLuYQnVwNMAACAASURBVPZif3UJuPvTK6zSAu5hKemvHgF3f3qFWVrAPUw1vdcl4O5dK68l+4G713pGoVziwX1UI+7KEgNYXlps0Nxig2e4w4OOqDki6IbRIjJaNDE5TvWazhF0QHMhr9FSBbPKEY3PMVwD/gHggHPsmwGkGwZHyxGVx3HMOonBHhllMFgAvGPAgCh+pdIkvdXG2IGtNIi857JpmpgocDmAeg22GZTHMZtthnZUynaanMZ1wWpjtNucmWViYmIU+rHvNkged9+ShbKD5HEPRUbflUged9+ShbbDiRMnaHJyMpFZZQTcQ+sGvioScPcll6fCAu6eZBpOoVGNuAOSm602lUtZnkg6O19n+0sukzKzvWhpymcNard1arWzHA7P5zIM9oiSI8KNzUvWFzNlpLn1SvPYahlUbyDSTgzsrXabUpRibz1sMfOL+AKQ5t/BupPWUlQqZBna05k0t50j/lqKwb3RqPILKYmbgHs8V03APR7dBdzj0R1HFXCPR3uk4UT6vySmVBRwD7/PCLiHr+nANY4quCPDC+C9VM5xthZYXxAxV9F0RNfLpRSl023S9SznYi8iPSNC3bYNYI4c7oB5RMzhj0c0HlFy/A5/d8E9neIIPSLqiLwDtJXFBtF5N7BH9B0DCkTVsR/az+Vh7cGE2HzGzDqT1WiB01LqlNF0KpXHKe8xE83AFzmCHQXcIxDVQ5UC7h5EiqCIgHsEonqsUsDdo1AhFxNwD1lQj9WBDZAhcHx83OMewykm4D4cnT0dZVTB/QQi7I0WR88R6UYUGzF0pGc086nDl46ftKhUHmPYVhvgvFFvmdHxlgnoJ8HdnNjaBXfsZAX3DpyvBHdAOwYKKZ5sChBHm9SiIDwAIHjezWg/ouw4Zks3KKWlKMP7pbv+eF7kqV2jVLpI4xM5TiuZpE3APZ6rJeAej+4C7vHojqMKuMejvYB7PLoLuEeve+I97nGDOyAXvnCAMiwniFbzw3qu3vGFp83VTgHUaWLPeAm+cSLCUtj4gxU8G8021WtNM6quY1VSnSekAtLZlM7boHBsicgjnzuDu8bRc0xuzeUyPKCABQYbDwo6KSsB8PhvtBvnBgtNE6krczgvTF7N83ljs55/9F032BEE3IPpN+jeAu6DKhdsPwH3YPoF2VvAPYh6g+8r4D64dkH2TCq4I1/7oUOHCJF564rw+PnWrVvpySef7Mpyxx138IJMcW2JB/c4J6eqyDQmmyJbCyaWKnAH4C5VdSqPZTlLDMAcQWn8twpOV6t1Mr1sGY6uY4Iq6rR61qPuGPCxM7gXAPL4O0O5vMaRdwA7Iv8VXrQp3bHqYMl3jSpLdcpmMbm1xBNh8clgcjxvZq9hi81obwLu8VwfAfd4dBdwj0d3DuLI5NRYxBdwj0V2ttEO2yrz3e9+1/FkX/va13Z/3ssqg7WENm3aRNu3b6cDBw4sA3drxTiv22+/nRdgssL9sJUWcA+g+OJigxp6m8pYrRTZXtIngXVhoUG6YdD4WI5tJmoDlDcaOkfpEW1HZpm5OWR/CdCQEHbFYAI2GoA7/uQLWf4b2Wtg1cGE1lpDZ6DPZdI0O1clLd2kTKZI9Qa88WYqSs5qk0lxBB8R/VHdBNzjuTIC7vHoLuAej+4C7vHpLuAej/ZxgLuWTtP6crlr2a21WtTM5+mF48f7gjtg/MiRI7Rx40bHiLtVRUD9li1baMOGDfGI2zlq4sE9DqsMFlECoMLDrrcMGp/IU1YzveGY4AkrioFJpJ3VSsHtCtjhbcekVaxYqmlY7Aj2EzODzGhsZu53rMRaKmapVMpRoZDt2mjQxkZdp0q9SUarTq12jstzHnhCthrNTDOZ12hiPD+ykXcB93h6m4B7PLoLuMeju4B7fLoLuMejfRzgvq5cpmcqFZrunPJjRLRz40b62ne+0xfcVQE3q4z19w888ADt3LkzHmEtR008uA/TKoO86dhqVZ0zrSAarest0rIajZdznDkGKSDHx/K8aJLaAPRLSw3+A2DXdbMeQPvogfvJ3gFPPlJUwgKEfPL5QoYj7pi0igFKtbJIKa3ICzfhnKamCjzhFV8iAPFY6dU66Tb23m5pgIB7PFdDwD0e3QXc49FdwD0+3QXc49F+tYI7Vk9dv349r6Qa95Z4cB9mxB152BFtR4pFRNvh7TZXK213E6jDXlIuZtnHDutItdZkkK0sNTiPu3UbdXBXbYVvHVH38liOAR5Rdaycuri4SMXSOC/chG1mXZH/Zp9+Jwf9qHrdBdzjefQIuMeju4B7PLoLuMenu4B7PNqvRnCHnWb//v20Y8cOmpmZiUdYibgPpnsLkfOqztHmfM6EdyR9Acgi6pxFLvZOVBoTVheXGgy1mHTq5GFPCrgrtZAPvlTO0vh4gQr5dHflVAxMqnWdff6wyGDwgsj8KG8C7vFcHQH3eHQXcI9HdwH3+HQXcI9H+9UC7tdddx1t3ryZI+zHjh2jgwcP0q5du2KdlKquqETcPfTtSqVB1arOmVOQMaUF8zqsLsjN3vGxqxSP+Dl87JxVZgkLFbn715MG7jg38Dii7xOTOSKjwSunIk890kbC224uJHUS3PE72IN48amCmcN+FDYB93iugoB7PLoLuMeju4B7fLoLuMejfVLBPR61BjuqgLsH3ZYW63RstsaTMIulHMHrDp87UiiOj+d5tVP43WGNQerEuRNVqlQQZe+dKiaJ4K7kyhfSND6GCPwYZ5DBpk4X563y0IP0+YsDEU1NIlI/GplmBNw9dPwIigi4RyCqhyoF3D2IFFERSQcZkbB9qhVwj0d3AffodR8quONzA5LWHz58mM/MKYm9Ndn9vn37CB72XtswPO4Acp5YWm91FyrC4khYvAiZVwDuiKzDGjM/V+NUj162JIM7MuJMTmrUaGo0PV2kYiHbPWXMA8AXCmTPyeQ0ShO+VBBNTxe6ee696BNlGQH3KNV1r1vAPR7dBdzj0V0i7vHpLuAej/YC7tHrPlRwR5L7o0ePMrw7eYbsEwBQHluvWbxRgTsvrlRtmh72nMYWD0TZYQeBz5ujzClzLVNMOl1YqNH8fI0aDe+pHVcDuM/OtjjrzNS6EpUK5qRcTNrFfF292eLJvLDJFItZKhczrCny3ePfcbrgBdyjf7g4HUHAPR7dBdzj0V3APT7dBdzj0T5qcP/Hf/xHev7555ed3B998IP0/UYjUDrIeNQa7KhDBXdrOh2nWbp2mAe4P/TQQz2j7kgHiawu11xzzWAKuOyFlIfwbQM6sYASrB6AUthBAPFYKRX/Rjm2hdR19nr72TKZFOdyr9f97efnGFGVRaaZfD5N1Soy6piaFIs5XmEV8wCwwTLDliEyeKCDwRD+4Pc8GMrG53dH/4tz5bMg16VWq1Euh/z58ek3aPux6JimafwnaRteSOjT2ezJr0tJOQdkgcIf9Jukbab1rk6FQiFpTef24lmDtqvnYpJOArqjvyfxWYPBKjTPZEwrZ5K2JD9rwGPQPp/PRyL5r23aRMV/+zd6reUdcqjRoBfa7WXg/gcbNtCXn3ii24YbbriB+8K1114bSbuGWWms4A4BL7vssu4qVAD33bt3EwRGyh2A/rPPPusJ3PtZagYRFXYYtRoo/oYlBvYY+NlVukcF7Ygw+93Q7wDvSQR3c5JqiqrVk4MOZJ0pFJevmKoGNJgfgEEQAJ/z4QOAcpjE6le1cMoDfpMKAoBfvEyTCAJ4oAMCkgru6H1JBAG8TAEDSQV39PmoQCCcJ4p7LUl/1qC/JxXck/qswSAb92wSgwRRP2v+xwUX0HkPPkgXWW65dZkMPaPrK8D9X775zWXgDj0F3H0+8fpF3FEdouybNm3imrdu3UrnnHMOW2vctrCtMoiygyuRGaVR09m33uosJlTImVFCQCgix3PzNfa02/Oze5VlNVhljh+HOic3gPvMTInKpRzrCHCfW2hwVH5qIk/5nMYLVdWbLZ7oi8w8cWxilYlDdeIUonh4JhEgAWCI/ibxS41YZeLp7ziqTE6NR3uxysSje9RWmYv/+3+nc+6/vy+4h7lyqpVLvcy9jFr5oUbcvXjcrVF4LytVhblyKmB8ARMqM2kGTPhjKkt19rlPThUo07GAwBIDP/uJE9WBoR0XdjWCOwAdnveZdSX2seNLxfxCg/R2mybG84SwO1Jl4ssFfg+3B9uOou7ptvoF3IcseOdwAu7x6C7gHo/uAu7x6S7gHo/2SQR3Bebbt2+nAwcOLAvO2C3c+P2WLVu6TpE4VB4quLtllbF62a0jG6esM3aRwoy4A8abbYMzpADi4cE2WgY1Wm2G0ZyW5ijy4mKdjh+vUL2+PNrs9wKuSnDvzAXAKqvr1pXY244JvfiS0YKdyDC6aTL1Zpsy2TRNTOZ58aZhbgLuw1T75LEE3OPRXcA9Ht0F3OPTXcA9Hu2TBu6Yg3LkyBHauHEjHTp0iPbu3bsM3MGkX//61zkbIv6suYh7FN0ozIg7FlqqVHXSdfiv0zRWzhF87nBxj5WynMoQKQ6PHVsyF2QacIPVRtNSHHHHvJlaLXUSZvW24yRXlIdfTy1Iiqg/vGT2VPGqbuV/RsQbE2j7lYMFwKzT20RZlQ7SbpUxJTHYTjQ1XeJUkdCNs/TUWuZghyf5GqwhrDXr8DVDG27MXcB9wM4bcDcB94ACDri7gPuAwoWwm1hlQhBxgCoE3AcQLYRdkgbu6pSRitwN3LGKKhwgau7l+vXre2Y7DEHGnlUMNeIexcmEEXHnlT87aQqBj/C1YwMop7UUlUtZts7Ar41I++JiYwUI+zk3ZFTBwk1ITmEYOmUyhU59hpkPfhErtTb5Z7zoUzHLEX+tMykWx1IrkmKwgYEGNvjyy+UcW32s4I52Iw+98uJjBVOUs2eAQWQc5bx8SXADd56gihVSsxoVVLs7M1DRZgx8mhggcPidaGwsF8uiTALufnpseGUF3MPT0k9NAu5+1Aq3rIB7uHp6rU3A3atS4ZZbjeCu0phDKQA8tl5zL8NVdGVtax7cAcdLlQZbOQDHWFCpAdCtNKnVNniSZaloppMCdALcFVQPenEA2DMzZcpkDEK2hEKhxBFogDlAfWFBWXHQphxP9gS8qyi7GVVPswUF0X+Uz+czbE0ZG8tzXYiyoxwGHxgMzM5WaG6uxlCPKPjEhJlaTUXYEdFHZhz49vGnX2pLO7hjgKMGGNAQ4I7jWzfUCU0xkODFmTpzCfQWzh37ZzhjzzA2AfdhqLzyGALu8egu4B6P7jiqgHs82gu4x6P7agN3u8fdy9zLqJVf8+Debhl0YrFuWjsweZKQ+aJBgEmAKNI1pjv+FEAuoB1eeIBnP7h1u3hWcK/V6tRspqnZbHEUfGyswNANIAdoA9rXrSuz/QSAjgg7IB3lEDE/dqzCZScnCzwYANDDg7+0VKdMRmOQRwQcdaEc9kU5/AznibKIzqMcBi6I9qNcv6i7FdyzOY3GxnM0PoasMZmuncfp/KHh7Ik6W5CgA+fLrzQ5NSRWVh1WlhkB96gfLc71C7jHo7uAezy6C7jHp7uAezzarxZwhz1m8+bNbIlZ01llouhGQa0yAMm5+TrBuIF0hfBjA3L1tkFTkwX+t31DpHthvkYLiw2OevvdrOBerSI7DbzfTY6YA6qxAcgRJce/8XMF84iGl8v5Lnyb4F5h6D257xLNzlZ5kSP8DLYcZHIBkAPY8TP8Dv/Gvhi04GeIxHv18CtwX6qkOOMO5gN4iZZDbwwKmp3FmFS0PZdNcwQegxEv9fjV3F5ewD2ogoPtL+A+mG5B9xJwD6rg4PtLxH1w7YLsKeAeRL3B900quA9+xsPfM/ER96CTU2GVQRS9Ak85fO0pLBRkMOCOlXKu0WPYTxCxBuTXav4mqjqDu07r1hVt4F7tRNwVuFfYxoLIvIqaO4E77DyA/lzOzKmOaLozuFfY+mOCe4mmpvyB+9SURpkc6s+RpmbNeuzDS0tNticB1jFZtaW3OUUk5hNgkaaoNwH3qBWWiHs8CjsfVcA9vqsh4B6P9gLu8egu4B697msa3JHVpFbXyUAUuNliywigEdYP+Nr7RX6xH7zwgGQ/WWaiBHecAwYitVqTbTOw+yC67gTuKMeTclOmPx2DFa8R93xBo4nxFE1MTjp+lejXdZG9B8dWm/LtIz1kLqtFnmVGwL3fFYrm9xJxj0bXfrUKuPdTKLrfC7hHp22vmgXc49FdwD163dcsuHOmFYCjkeLFf2CN0TIpKhfNDDJeN0Ts4Ts/fry6DER77R8luAOAYavBFwH8t8ow4wTusK2gHDaUQ3kv4A6d4KnPZnSanJz0KhXWXuKvGtAbDiQMehB1hx0Jgwf4/PF7WHuKee/XwHMDLAUF3AdRLfg+Au7BNRykBgH3QVQLZx8B93B09FuLgLtfxcIpL+Aejo69almz4D6/UGdYnxw3fe0A2BOdFT2nJ8xJql43ZbfxmnEmSnAHAC8s1HjSKTK7jI8XOJLuBO4ogwmv2GdiApNTc33BHY6YsfE8TU8VqNGo0sTEhFeZqKIbVNUNKmVTVNRS7HOHzQh/Y5IwJqzi68AUFmSK2C4j4O75soVaUMA9VDk9Vybg7lmq0AsKuIcuqacKBdw9yRR6oVEB902pFJVyue75VZtN+ug119C1114b+jkPu8I1C+6ILMPXni9kOcqeShk0O1enVDpFfsFdXTQzWm2mi+y1RQnuOC4mnWJyKsAdXnhAufvk1GrX4+5lcmqeJ7eWqFjQCBDmFdwxh/d4rc3wPl1I01Q+xb52wDoi/c1GixrNNpXLyFdvRuCjhHcB92E/aszjCbjHo7uAezy646gC7vFoL+Aej+6jAu5XlEr0xUqlK8KvE9Gv7NnjCu5uCzChAqSAvOSSS7iu008/ne666y7asGFDPALDtWAg6XeCt0Enp8ImgsmltXqLveAGGQztyEFe8GGVsUqnbDOA914TVgcDd4OOH1/qTE5FVpkSp3ZU6SAB3faMNGpyqntWGTMjDc7fnJxa6BlxR652TGDFscjA5Fxv4I71oU7UDJprtAnrLo3nUjRTTFOuMwcVWs11Iv/ILmPAc1/IDHwdvHRnAXcvKoVfRsA9fE291Cjg7kWlaMoIuEeja79aBdz7KRTN70cF3HeWy/S1paXuSb6diN7mAu4q3eP27dvpwIEDVCwWl4ljTQ0ZjWr+ak08uAdJB8mpCWs6R30xeoGlBMAYZMM4CLnQYZtxy4XeC9zNnO3E+8M3D5gGVGMhJTXpFHYSTCZFVFpF1wHUAHdYWVQqybDBvVjO8jFKBeRfxyqr/cEdui40DDpeM6gBkzv89GmimUKaJnNY9Mmg2dkae92LWB2W/e5EmKRayGU4+h7FJuAehar96xRw769RFCUE3KNQ1VudAu7edAq7lIB72Ip6qy9p4F6tVunIkSO0ceNGOnToEO3du3cZuOP3O3fupFtuuYUF2LdvH4E749wSD+6DRtyjFB0wikWaYFdpNs3Jn9YN4I7c7NksJrbWaG4Oedx1jmTj55i+aaZ0NHOxA96R0tEKsTgGrDkogwwyAHfsC+g9ua95nPHxHFtl8HMMTsxja93BASLuSEVppoM0Bx32LDk49vQ6MyqPlJlewR3WmGM109uuNqA4rDLrCml88uFj1Rs6ceMxgdUwKJfXqFjIRpZdRsA9yjvAvW4B93h0F3CPR3ccVcA9Hu0F3OPRPWngrlRys8pg5dTdu3fTDTfcQDMzM2ybWb9+PS/MFNeWeHAPEnFXoiMlJLZCPli03XoRMdkVUA2At6+wigwugPdcLkWG0WJwR5lCwYykY4N9RMGzGWFfHn1ut5F/Xmfg57bja0HRbD+nuUS2Fg1pHnEcjaP/+DlWgsUx4CtXxzDTQWa4DmR24QmjtgFHeQy540tdjbyAe73ja19swohkG7xkUjRTSFEpk+JFrKp1ndotE9rxv0xW48h+VD53Afd4HjkC7vHoLuAej+4C7vHpLuAej/arDdztKgLcsW3bti0egVeDx90vuANKkUMcYFgsauZKqfPmpNSpcX/ZZPpdNUA1otewzqycSWBQPp+ifD5N8/PWqLxCXLtFxGkqglsZ68+t+6mfOx3DqZx5hkj/iGj79GSxuyBVP3BvwddeN+hEvU34b/uGdJCwy0znTXBHakhUDqsSdIN9CQMJzDnIRGCXEXDv13uj+b2AezS69qtVwL2fQtH9XiLu0Wnbq2YB93h0X23gbo/E33vvvWyrWTOTU/HJAaOUw4cPc4+64447VoxaINLWrVvpySef9OQl8muVAbgDElNp5C0naustgosDq5GWA/rbnW6TXnnRTXBP2cA9npvN/agGlccxGba8bLJoL3B38rU71Q9oB7wD4pGeE2kh4WuvIQUN22YM/lowXja/QoS5CbiHqab3ugTcvWsVZkkB9zDV9FeXgLs/vcIqLeAelpL+6lkt4G6dkGrNKuPErf4UCl56qFYZzNw9evQowzog/uDBg7Rr167uRABMAkCOzcsuu4xHM15m8voFd0iG6DcWKYJFBhAPv/ckcrdj1VHdtHUUtBRlO1lPgsgM6wdypSPy3mgs97snAdyRScbMOFPkhZPU1gvcnXztThoinzvsMsjpPnuixkVg2anWWjw5tdHJ+DM1cTIXa5BrYd1XwD0sJf3VI+DuT6+wSgu4h6Wk/3oE3P1rFsYeAu5hqOi/jqSCu/8zjW+PoYK71dQPSN+/fz/t2LGDDf9qQyqeLVu2MLhb/9tNIoB7u92mPXv29FURwK53VhXF5E62r6SIo7q5TJrgyYYfG8lPkBEyr6X476D8rlJPLi012cOttmwWK5vCkz66GTnzxQyNj61cEAma1+v1FWmTsBArNKy1Vvra7RcIkfbxbJpKGWK7DGf3aRNhsIBrolZ/LUSwiioAslw2M/gkbcO9k8/nOdNQ0jb0GU3TKIOOn7AN8MsTpy2LeiTlFDDQRvsLhUJSmtxtJzRHny+VMHE/eRsAMqltr9Vq3N+T+KxpNBrc7iQ+awC/eMcm8VmDdkP7qJ41v3neeXTugw/SRZZHwbpMhp7RdZru/OwxIvKTDjJpT5VYwd0aXVfCWVPvPPzww31n7gLc8VJSkfdeFwBRdtgxTr4RiCdwahnYNVLUaBkEl4bCaIAlUhdm0ym2cwTZcGzAKWBUbeAuHL/ZHE1wh1sFKSWzOW1ZtB3tx8sUD5csUuN0Ngx4mm2DMK/V6+oAGBjl4GE3DJ6g22ob5jVJp/mrCDa1IFMQ/e374sGSxIcizgMAhpcRJhUnbUOfwcs0iSCA54zZH7Wkyc4QgD9JhBinZ02SLgCeNXhOJvF+xbMG/T2J9yueNdA8ifcrnjXo90m8X/GcQfutbBDm/fo77343nff5z/cE95thxS6X6TGPedzDbN8w6ooV3O0Rd9hnfv/3f5+j58oq85rXvKbn7F0/VplGXaeFpSa1kbkEUfWcRmPlHE9+BDojbSFW97RumRTRWC5Fk7k0BQ38YsEn5F2v1UwAGHWrTHkcmWSWe9uVNnarDKB9vmHQbB3g7n0gYvW5KwsTAF7XW1Sp6JTSUrzyK76IhLmJVSZMNb3XJVYZ71qFWVKsMmGq6a8uscr40yus0mKVCUtJf/XEaZUZJ6IPEtEniOin83n6br3ebXyvBZj8nWH8pYcK7v087gD3e+65h97//vezMtbyblL5AXfUgYg3FvuBbSWVJpqcLPCkS7DmsVqbwdO+ISA8lk3RVD4YvMMyc+JEjVc/RTtGGdyRSWbdTJmmJgsrou3Qxw7uS00zXzssMn62cfjcO6uocnrKms6DKERKjLYZgYfvfawU7gRVAXc/Vym8sgLu4WnppyYBdz9qhVtWwD1cPb3WJuDuValwy8UF7v+q6/Q7RPRw53R+Ipej5xoNAfegl9ctqwwA/aGHHuLVqNTSsziW2/Kz1nZ4TQeJaC5sMoBnWGP0Tr7yXB4pBzMEB8uxapvmXWwrgPfxnAnvuQDBX9hlZmcrPGEVHvdRzSrTK9puB3dM6MXKqJiU6g/bzUnAM8UUlTMpzjUPnzsWhMrm0pTV0rSANJFENBFyZhkB96B382D7C7gPplvQvQTcgyo4+P4C7oNrF2RPAfcg6g2+bxzgPqlpVGy16CUi9rlfS0SfLZfpaz6sMm4LMFmVwDzNZ599VlZOHbx7mHt6jbjDLwYobDTbvPgQe87rLSogmlvOcTaZY1WDqj0ixrDNTObTNJlPEf570K1abdKxYxVqtfSRBHdkdMHqqvga4XaaKuKeL0/wlwpE3P1CO/SDAwYpISd5MSqDaoD3Oiapmgsx1Zttzu0+haw/IW4C7iGK6aMqAXcfYoVYVMA9RDF9ViXg7lOwkIoLuIckpM9qhg3utxKR6dEgeiuAnYie8zk5VQWMewWLVZl9+/YJuPvsEyuKe424Y0dE2wHv8JrDlpHOpBkIscgP/NkAUNuCoSuOl8NCTYUUTWQHn7CK6D8i7gsLFdI0Y+TyuI9N5GlmXYnymDnqsgHcFxeXqJ4d468UPmzty2rE/EqA+7p8iq8PrDLKMqMGDViIaXq6GHiCsPXAAu5B77zB9hdwH0y3oHsJuAdVcPD9BdwH1y7IngLuQdQbfN9hgvsOIvpkp6lXEtH/0/lvP1llkBDlyJEjvKjSoUOHaO/evSuy5cEtsnv3bnrnO99J//Zv/ybgPnj3MPf0Cu6IsFerOttlENlF1L1QzFI+q/FaP1jlE+DuxaKNNJHThRT73gd1zaA9c3MVajYbNDe3fEJsUE2C7M/R9pky57Xv9VGhobdoaXGRZlNjvIBVkG1dIc353NXgCqF75HXHdeHsMu02e+2RXSasTcA9LCX91SPg7k+vsEoLuIelpP96BNz9axbGHgLuYajov45hgPtb77+fDhHR/4SNFkFZTaPnWq1A6SDdrDLW9YVefvnlrq3bvzLh7THUyanhNftkTV6tMrCnFpoypgAAIABJREFUAAaRsQT2mFxW40V+8rkMZ5WBRxsZZbwiNLzZ6wopKmdTPQG31zlXKjWqVmt0/LjuOX1iFBpa6xxHtH2mTLkeq09hcLNQb1GrukjHUmOBmzSdT7PPHYMgzAHAAKta1zkvJ75O5AsaTU3mOWVnWJuAe1hK+qtHwN2fXmGVFnAPS0n/9Qi4+9csjD0E3MNQ0X8dUYP7WZs20b8+8gjNE9EGIrqfiN4UQh53N3DHz7du3UpPPvlkV4y4V09dM+AOIMRKqW3kGGf5kS88TbBhZDNp9rcfr3vFdvP6FZF5pZCiUmYweEd+32oVlpk2VTqTMP3fJuHtgXztWCV1YtzdT87Q3jBovt6iUmuJjgcFd4NouhNxB5ZDB0A7Bla4Tu2WmVUm7EWYBNzD6zd+ahJw96NWeGUF3MPT0m9NAu5+FQunvIB7ODr6rSVKcEcK8Q9/+MO8JsX5RPRXRIRlFMNYgMnL5FRrIhW/uoRZfs2AOyY7Vmq6OfGRDEqlU1TMZyifh1UmNRC4AzSt8O73wgDc8YcoS8ePV7r53f3WE0Z5BLMnpgrsbc9ozgYgBe2wFbXaLZo0KuGAu4q4p4gWl5o8wCrkM1QoaDy4Ci/OflIpAfcweo3/OgTc/WsWxh4C7mGoOFgdAu6D6RZ0LwH3oAoOtn8U4I739bZt2+jBBx/kRmHV1L+2NC8KcL/uuuto8+bNyxYBFXAfrE+s2MurVWYJkVxMSO3YLbAIE6wy5VKW4fD4ABF3NCYIvCtwL5XKtLhYp9nZKg8s4tiKpSytmylRueicLx3pMhebBs3VDaojpSa1QwP3qbyZyx0Wdpz/wmKDJ7vyCqpairPKYLGsMAFewD2OXkYk4B6P7gLu8eiOowq4x6O9gHs8uocN7o899hidf/759MILL9DU1BS9YeNGet9jj/VcOdXP5NR4VAp21DURceeFj+brPCFVpRVsNlq0WG0S7CGA1UGsMlbpS9kUZ0aBbcbrpsB9bGyMvffINIPFmWDrGeaWyXXSP44XeEKofWu0TXsM/jQ66WOiAnccGx53pO3EpNRqpUl5pIOcLPBchLA2AfewlPRXj4C7P73CKi3gHpaS/usRcPevWRh7CLiHoaL/OsIE9xtuuKGb8vv000+ne++9lz5y+eV0zv33C7j7vzSjs4eXiDtsMgB3ONgBgOkU4NCMwBeLWY7oBgV3KOIX3q3gjv2xmirgfW6uNjR4h2VoYrJA66aL7PW3b1gJFVF25Gm3Zo+JEtwRca9WdB5UYS5CJpPm6yTgbl6d+fl5KpfLpGnu6TpH5w5d3hIB93iujIB7PLrjqALu8Wgv4B6P7mGAO94T733ve+mf/umf+CR+4Rd+gS666CLKZDJ0+6230pXf/raAezyXN5yjek0Hichtpa6znx1xW0Ths1mNyuUsR+LDAHeG90yKpvMp9r5jgNBrs4O7gnfYZk4A3iO2zSC6XirneLElDF6sG/zsWJQK0F5pGSuy3kQF7sizX6novEAW7DHwumNOAq6R08Bi0F4kEfdBlQu2n4B7MP0G3VvAfVDlgu8n4B5cw0FqEHAfRLXg+wQF96eeeorOO+88wmRRbK/UNHpv5iSfPNBu07XNpoB78EsVXw1eIu5oHawoiLJjgir+O5NJdaPtYYI7joVUkRM5M1Vkj6yKPDEVf2CVWQbNLYMWl+o0d6Ia2YRVQHuxBGgv8gJU1g3jBfjZFxumn91pCxPcVVYZDHSWlppsk8GkYUTYca0azRbl8hkq5sOLMAu4x3PPCrjHo7uAezy646gC7vFoL+Aej+5BwB0RdkTa8Z5Yv349XXbZZfSfH/84/eXiYvdkLi6X6ZylJQH3eC5vOEf1GnFHphJYY5AXHIFwLMKUyWqcajCLyanI415vD7wCqP1ssmlzgabxXIrAm07BdzdwR134IoDUiCfmqlSrNjmNZVhbKk1UKuV4NVIrtMMKU20atNA0ONreazGq0MCdiKx53Gu1Vuc6mQMG2IfSWorGx/OU7zUK8imOgLtPwUIqLuAekpA+qxFw9ylYiMUF3EMU00dVAu4+xAqx6KDgjpVJb7zxRm4J8qZ/+tOfpnvuuYe+9Pu/PxRw75UO8s4776RLLrmE2xZ3Dne0IfGTU72C+/xinRqNNltCENmFZUbLpDmjDP7tZ+VUr30ccykLGRPey5kUZ02xbr3AHeUwyKjVdJqfr9HSUoMhNugGCC6XczQ1VezaYxBUr7YMqjThZafuBNRexwoL3BH5X5dPcz58yKO3DGo22zxwweAK549rNT6Ro5yDB39QPQTcB1Uu2H4C7sH0G3RvAfdBlQu+n4B7cA0HqUHAfRDVgu/jF9zn5uY4yv75z3+eD/6pT32Ktm/fzv992223DQXckeZx06ZNfNwDBw5QsVjsCnHs2DE6ePAg7dq1i9CnMMDApNmZmZngYg1YQ+LB3atVZm6+Ti3D4AwyAGC9ZUIwFmDKZzXOmHKs1iZkUAl7ywGWM8QReIC84vd+4K7a0Wy2GNwxabNWa5IxYBs5/eVYjqYmCpTPZ/jrQr1l0JIOaDf/29kYs1KRsMAdg5l1hTTPCwCsmxllWpTJaJTNpruDFVwnmZxqXgeZnBr2HeqtvlqtxoNJ60Pd257xlxJwj+8aCLjHo72Aezy6+wH3b33rW3TuuefSM888Q6961at4Miqyx6htGOBerVbpyJEjtHHjRjp06BDt3bvX9RkPiBdwD6FfeQX3RWQqqemkZRFhN9EZ/8/gntPYGnKsZlDFmjolhPapKhDVh/cdvndMYEXClKaLx93psIBaRJ8r1QZbaOps+wFme0uRiPMcn8hztF3LmOdbw58WETLHuFjZXRUIC9xhKZopmHMCrOCe1tL8xQGDFvjdx8q5vpN9/Vwuibj7USu8shJxD09LPzUJuPtRK9yyAu7h6um1NgF3r0qFW84ruMMGA/sJwPmtb30rfe5zn1sRxR4GuKuz77dyqrLLrDmrDEYrWP3q8OHDrJVdAPvvUWbfvn0EO4zb5hXc4RNHVhlkksGKqYi6I4MJoBCZS5ptomPVNs03vcacB+vsiDAj4wwgPkdNIn3l5NReNTPc1nSOvNfrOtWquvn1YAXEG2wxyeYzVCpkGdizhQzV2kT1DrA32wYh/o9xDAYWSAaJs9fbBsGV00uJsMAdg5iZYoqKWopPgdN0VnXCAlloHRZgKhWximrG4xDF23URcPemU9ilBNzDVtRbfQLu3nSKopSAexSq9q9TwL2/RlGU6AfueBbBdnLTTTfx4T/0oQ/Rxz/+ccf0xqME7korADwmzp555plRyOepzqFaZeAjOnr0KMO71Tfk9ukZkxOwYlYvL5FXcGd7DEA1naJmTafFpSZPepzEpMe8xtCIiDsmqA5jAyiPpXTKGU3KlsoM8n7mXqK9sJRgQNLUW9RuGdSCLxznmErxucG/D0uMyoEOGEdqRwxSAOns9UfMXoF7CvBsQjui8PC7A+6dtrDAfTJnrpqKdavwRWGpor4kmGORXF6jcgk2mZU55oNcJwH3IOoNvq+A++DaBdlTwD2IesH2FXAPpt+gewu4D6pcsP16gTv474ILLqBvfOMbVCgU2MP+nve8x/WAowDu9kj8mgN36wnj88j+/ftpx44djmDuVRyAO2ATkfleGyAQEfZ6w8wsA5BXFgxlNsEE1bkoTO4uDcuRTllDp0a6SPkMEWwjgPdcOkV+OBXng0h822iz/51BPJ3m3OdOK6G66QRGV3+ahpkOEgDvtKXJoHGjRnOpk5M4BrndJ3Npmsybvn/YmXA0fB3Av2GTQfrOXFbjqHuYG3ziExMTYVY5tLoWFxfZg5fEBZhw32MRjWx2eQrSoYkX4ED1ep2fNXjhJG3DyxRzakqlUtKaTu12myeF2dPmJuVEFhYWuO0IqCRtw0Ab/T2JzxrMScF7MJfLJU12vlfR75P4rPnKV75CZ//ar9G05VmzWK/Tb1x4Ia98ivfXaaedRvfddx/97M/+bM9rc/vtt9O/fOADsWSVue6662jz5s0cWbdmlennAhlGZxtqxN0O7tdeey3n6dywYcOyc/USjVc7ANxbrRZ95CMf6asX4BZRaX6AdvJCaul0F27BqOw66VtTOAVSWFiIDGpx/Ptk9FtFwa0/U/8dzpHNWnCekEGdL/9t+zc7cBw2tB1Rd52C5VZHohiVbQfXBse3DjiQxx0Ur/VbzcqnMOgzSXwZ4TST3Ha8jHgRtARCDKAdfwADSduS3Pak93m5X+O5W+RZE4/ujz76KO3ZupX+cX6+24BfTaXo3zsw8fa3v50j7ZOTk30b+Dd/8zf06K5ddJslj/tF5TK9y0Me9z8sl+mxpaXuMd5ORG/bs4fAnUnfYgV3t4i71VLTT2Cv6SBRT5Mj7i3OLqM322Yu95xGpUKGo7pRT1C1n0uempQ3mjSfWhkFY895iiiTSpGCW5XGkv/uADb+G555L2sTgYthfcFHhQYWNmrh36anHXzsZ8AShlUG2XYwMXU8a0ai6vUWVTo5682xlcF2n1IpSzk/PqJ+nYaIxCrjQaQIiohVJgJRPVQpVhkPIkVURKwyEQnbp1qxysSj+7/8y7/Qx847j746N0cvENE5RPQ/O01BgPX666/3HPwYplUmHrUGO+pQwd2rxx15NLds2bIiEu90il497tZ92SrTarOnGhM9sQjTeDnH8Hq82qbZhh+EHUx47NUL3N1qVR9bEaXOZ8wMNchUk+sRBFSedaR7xKqogHYAe5CzDAPckUlmppBmexBytzcaLc7jjkgJGof5CJiUWvAyKvF5GQTcfQoWUnEB95CE9FmNgLtPwUIsLuAeopg+qhJw9yFWiEUVuP/x3BxdQEQ/ZNYhuvCSSwjWFz+bgLuzWkMFd7esMgD6hx56iLPH9PO+20/DT8Qd+3JUt9ZkMETmklq9RWOlLE1OoGuRuYJqrU3DmKI6CLirtJKIspeyRHkt1THarLzAgHOkt1RpHwHsQWDdeoSg4I4BCPK3q4WXAO64FmqCLS4QJtZiHkLYNhmch4C7n8dneGUF3MPT0k9NAu5+1Aq3rIB7uHp6rU3A3atS4ZYDuF+2ZQs9V62STkRvJKL/pmn0yn376Oqrr/Z1MAH3EQB3X1fMY2G/4F6rm1F2ZGFBNhZ43Ccm8pzLHdti08znjuh01JsfcIddBikTsYBTIdMb2GGFwSqomFgK+w8APuwtKLgjyo5oO6LuasMchEpVJyyWhQFWuZyl6alC6DYZAfewe4P3+gTcvWsVZkkB9zDV9FeXgLs/vcIqLeAelpL+6jnrrLPoC1/4Au90FRH9MRHt1jQqC7j7E7JH6aFG3ENrtaWiQawyyCiztNRkuwz80+ZkyBQDImwliLjPNcKLTruddz9wR3QdEfWCRgQ/OKLsvSwxAHSA+lLTBPaI1pLi0wkK7uMdmwzOB9cDi0rBa88T/wzYZQzOuV8qZSTibutAsnJqFE+S/nXKyqn9NYqiBKxzyMziZTJbFMcPWqeAe1AFB9tfwH0w3Qbd6/nnn6d3vetd9MQTT/DcvPsNg87qVCbgPqiqzvutOXDHhMeF+QbNLdYZDNk/DS917qSXGmkhj9Xa7HmPcnMCd/auY3GmNFFWMyedIsd7r6QqGGwA1GGLwZ8oIux2HYKAO+z464ppmu6kgYRNZm6uzhNTsaor8rZjQJXNpkNddMl6DmKVibJnu9ctEfd4dJeIezy646gC7vFoL+A+PN1hdUY+dtihf+qnforW/fCH9PWFhW4DkgDuvVZOXdPpIKPoRn4j7ligaH6+TrVGizJZjTKA47zGWWUQecc2rOwyVnAHnMMCg1zuKsKu0iS66QZLDPzraG9VNzPGRDzW6DYlCLjjXLFaahmrLnVSUgLesRJsE6OQFDG0Y0XbLDxCEWwC7hGI6qFKAXcPIkVQRMA9AlE9Ving7lGokIsJuIcsqEt1yA541VVXcZrirVu3corvfRdeyFll1OYF3H/4wx/ST/zYj9Gp4+Pd/SqNBr2p3abDtVr3ZxeXy3SOh3SQO8tl+prHdJCYZ7lp0ybavn07ITmKdVFQO9Bb87sPR+GVR1lzEXeQLeCQU0Fm05R2yCeNtImztTbN1o1IJ6lawR02GKRFxN9ZfASwXSsAOdoFrgWgN1vm6qb4g58NC9hVswYFd6D6VD7FE1OdBiYq4w/yt2cyqdBXTFXtF3CP55Ej4B6P7gLu8eiOowq4x6O9gHu0us/NzdG2bdvo/vvv50X1/vzP/5w+8IEPkDUdpF9w/7nTTqMnLJD+t0T0aKlEd1cqkYE7EqIcOXKENm7cSIcOHaK9e/cuA3e7il4XB41S/bUH7h7VhE8ck1TdVg71WE3PYlZwB9Ai2g5rDMBdS3WyxXTWimJoR/55BncT3vGzuLZBwd2euz2u9gu4x6O8gHs8ugu4x6O7gHt8ugu4u2uPbC1O22/91m95umBf//rX6YILLqDvf//7dMopp9A999xDb33rW3nfIOD++vXr6aVqtdsGtPJL5TL9pSVyHkXEHQfsZZVRDUKZBx54gHbu3OlJp6gKCbi7KAt/O6Lu8LtHkJSFj+o2OVWtnMpRdwXuHUsJh9ZHYOXsQcAdzVa52yNywHi+TwTcPUsVakEB91Dl9FyZgLtnqUIvKBH30CX1VKGAu7tM02Nj9EuGQdOdVaArhkH3N5u0VK/31RbWGKR1xDPljW98I9133330yle+srvfagV3L2DfV7yQCiQe3P2mg+ylG/urEfnuUCVSKiLqXo1olmq/rDIhXeNIqhkE3DHpFiuljnVWSkXmGGxqbkEkDXWpVMB9mGqfPJaAezy6C7jHozuOKuAej/YC7u66v/600+ivn3uOXt8p8n3kWp+epuePH3fdCf344osvpgcffJDL/PZv/zZ95jOfWVF+NYI7fO0/+MEPVvjf4+nZRALu7B03qFrRqVrXOZtJCbNEO55y9ro3orGlrCVwt3vb4WGvN1ukYXIwvEFD3gTchyx453AC7vHoLuAej+4C7vHpLuAeHrh/61vfol//9V+n//qv/6JcLkc33XQTT+R02lYLuKtJqDhHTFy1bg8//DCdeeaZsXXuxIO736wydqWbzRYv+oOsJshkwmkILT6OKDPMrCVwx+JRyCRT6mSSWVxsULNlUBGm/lSKMpk0Z/gZ1ibgPiyllx9HwD0e3QXc49FdwD0+3QXcwwH3u+++m6Pr0PNVr3oV/d3f/R29+c1vdq08qeAeX0/1f+TEg3tQq8zCQp2q9RaNj+Wo2Im0c9YZIspl0lgLiOYbBh2vIz96uLNB1wq4g8en82nOJoOMm0jJeWy2Rq1Wm3I5jRe/KhYzvOgSbDNqFVv/3dn7HgLu3rUKs6SAe5hqeq9LwN27VmGXFKtM2Ip6q0/APRi4I73jH/3RH3G2GGyIuCOjin0htKym0VSp1J1612y1aFzX6blms9sAr+kg45yc6q1XjUapxIN70Ij77JyZH3R6skCwb1SrTao32wySyjID6zsWZALAh4nuawXcraukQmt83cBKqRgg1eo65fMZzqWPFVTLpayAe59ng6ycGs/DU1ZOjUd3WTk1Ht1xVKxYi5zWSPeXtG1Uwf01r3gFjReLVMjlWNJ6s0nHFhbo+f/zf7oS1+t1zoteKpUikb2fxx0LKV144YX0pS99iY9/88030+WXX+7YlnI+T99uNEi19DEiuqFUoscsKRwF3MO9jIkH96AR96VKk2o1ndJaiqPriAZncxqVipllOcSxIilPVNXDQ/e1AO5YbGmdZUJqvQ5rUpM1hiWpBpuSjlVqDSoVszRWzg4laY5E3MN9kHitTSLuXpUKt5xE3MPV009tEnH3o1Z4ZUcV3Nefeir96csv02mdU/3fRHT51BT9YHZ2JMD9m9/8Jp177rn0/PPP00/+5E/S5z73OTr99NNdL8xYPk8vNRpU7pT4KhFdXS7TVy0pHJ3A/T/+4z+W1Xn8+HH6jbPPpmOWPO7DTAcZXs+LvqbEg3vQiDvsGdWaTvVGi20asMvAqqG32hyBh/daS6c40r4Ay0zNoEZIlpnVDu6YKgCLzGTOtMi0WwbNLzbYIjM2lmObTKPe4qi7pqWpUMBgaTg+dwH36B8uTkcQcI9HdwH3eHTHUQXc49F+VMF944/9GN37wgu0oSPL94joV049lZ794Q9jB/f9n/wkIZc7Iv5nn302wd8+MTHR8wIOCu6nTk7SZLtNxU5KSqxT85+Li9REBLWzCbg7S7/mwZ1lMYgqdR1zJKmYz7BlY6nSMCes5jIcfUd0GJYZrKY6V2+Hktt9NYM7QB0WGYB7rrMMLCYCA9yzWY0mxszPhHPzdV7FdnKiwPoPaxNwH5bSy48j4B6P7gLu8egu4B6f7gLu7trbrTJHiej1+Twt1us852z37t20b98+/u9+26Dg/saf/mn69DPP0Bs6B8Cw5fXZLL1k8cYPE9z75WnHCqvXXnstXXbZZbRhgxp29VMnmt8LuHfAvdbQeXIkIuywc9Q7UeBW2+AIPCavYqu3iI7X2oSVVYMuzLRawR23ejlrWmRglWGJDYO/YCwgm4zeponxHOVzGeI5BgbR9JSAu9dbXDzuXpUKt5x43MPV02tt4nH3qlT45cTjHr6mUUfcESW3b+95z3uW/cgK7s9j4ikR/TsRFQoF+tCHPkRnnHEGl3/FK15Bb3nLW3qKsBrA/ZFHHuGUj0hxeeDAAZ7XYd3g+d+2bRu9+OKLdNddd60tcFcnf/jwYdbkjjvuYDGsG0Y9W7dupSeffNJVRGv5oFYZa12YMAmLDCLCsG9kMhrbOrBNTeS7RWst0zIDeA/ieF+t4I6Uj1hoqdhJ/YgvGLAjNRotHsFDM4C8WngJ9iSV0Sf8x6RzjRJxH5bSy48jEfd4dJeIezy646hilYlH+7UYcf/iF79I2975TvplC3g+WavRZddfT1deeWX3Qihwh03nUiKa7yzIvnl8nMY71pX/ajToGcOg037kR7r7PX/sGN162210wQUXdH+WdHBHJP3IkSO0ceNGOnToEO3du3cFuH/hC1+g173udZy/fs1F3DGqOXr0KMM6IP7gwYO0a9eurkgQEMvp7tixg2ZmZjj10Pr163smulfgjmT5QTdMUq01WlQsZjnrCQATWU6w5bMdv0fnILUWMs0Em6yaoybljSYtpKKZOR5Uj177Y+XUCaNCs6mxZcWwOioi7eVOEoJ2m8wMMq02tTEJtWVQvphlzzu+ZhQL2lCyyNjPBS/TqampKCWKrG5EwcrlMqU7D9jIDhRBxXiZZrNZ/pO0Db5PDDgRlUrapus6+1bRb5K2QXP0+X5e21E9r7m5uRUp9Ea1rfZ2LS4u8vtZ04a/SF5QjcATaDcWDBql7XU//uOOHvdnXnqp28xGA3PBwCLLI7/9zuOhhx6iP373u+mfT5zoFv2jbJZOveEGZi21vf7Vr6b/+/vfpzs7P/hVIvpOPk/fr9e7ZW4logcLBdpjmSz6wbEx+t2//Es6//zzu+XGCwXPk1M/8pGPdPc747WvFatMvwvq8vuhWmWsIG6HdLQP0XZ85sHSsrfccouniDuyyiCadNVVVw0owfLd8JLwu/nf4+QRYCQJsr/ftoZZ3t72/m64MI8udYkCooAoIAqIAslS4M0/+7N034svLpuc+vaZGfrmd7/r+0R+7Ed/lH5kfJwXMcRWazZpvFaj/2w0unVdmc3S+Ec/Sh/4wAf4Z8gW8+YzzuCy2BDy/B9E9JZcjr5v2Q/g/lixSLdWq926LpiYoHM/8Qk655xzuj/7iVe8whO4a1dfTTt37uzu9/Y3vIE+c/RoX4/7Q6US3WZJLXlRuUzvWlqiiyxqrctk6Bldp+nOz5CS8g9tKSnfTkRv27OHfepOm3jcXbqfHdztRn8Id8UVV/DnCJj/rRF6tx4dplUGx4CtA+kKEQ3GKqr5rBlpwERVTFjFDYKUhRktzcBdaZqLM9V0/7aZ1WSVgZd9miPtnUWWDGJ7TNswOMVmtdIkJOMpd7Rr6C0qIH97Lp5IjlhlfL8jQtlBrDKhyOi7ErHK+JYstB3EKhOalL4qWgtWmVwmQ99qtUh9v3yUiP6iVKJHLKCrIu6wyiAiD5sL+iS+lf8dEZ1NRN8nov+Wz9Pztoj7v5ZK9GlLXe+enKSLDh1aVVYZ1akE3D2Cu9UWg10g3AMPPNAdlQHc0dEQVXfbguZxd6oXk1ThdYcHG4AOb/bSUpP97kaKeMEgwHu649euNg3ONlNtGQynXrfVAO6wyhQyyB6TolI2RTAU4aMFFrLCirRYyCqX1RjcqzUzf/t4OUcackV2fHVe9QqznIB7mGp6r0vA3btWYZYUcA9TTX91Cbj70yus0msB3POZDC20WqTMQF8koj8eG6N/XlzsyqjAHdYbZVXB4k9/32jQlk4pAXeTP60ed9ivN2/e3LVqr9msMn497nFE3NGPeSEmMihFKYb2xSXzsxNyj8OnzT74UpYKlmgxIu6zDXPCqld4Xw3g3siN01TenIiqrDL4anF8tsZwXshrnK2nUMyS3miZ2hUy/PM4NwH3eNQXcI9HdwH3eHTHUQXc49FewN3UfWc2S/+8YQOpBY9gmXnoH/6B/ub55+n1Au7xdM6ARx2qx90tq4w1su43q0wUEXelKSweJ+ZqPLFycrLAthmOHCOSXMpSrjNhFQs0YUOqyPlGmxabBjU95IpMMrjnUubk1NL4JBU6DI75AWZmHoMHP40GcuOnGNqzWooHNIB56DWshZbc7g8B94BPjgF3F3AfULiAuwm4BxQwwO4C7gHEC7CrgDvRM/Cup1L0smHw5O6/+qu/4lVR7Xnco464X6lp9P0LL6Tf+I3f6F7Rq664gv7upZf6ety/VC7TX1pWYb24XKZzPHjcd5bL9DXLfv087gG62tB3HSq4R3F2YXvcrW0EiC5VmpwaspDP8vyPJSwglDceQtx8AAAgAElEQVQXZKp1rB/lUq4LogB2RN0Xmv1970kFd/jZx7IGafUlmpw8uaoaIuuzszWq1HSanMzzpwv43GGVwYbVUeFxVwOdKPqD1zoF3L0qFW45Afdw9fRam4C7V6XCLyfgHr6mXmpc6+D+IBFP4JwjolKhQL925plU7mSpeeCLX6SvVKtDi7gD3A9nMvS6/Mm02l+oVOifdV3A3UtntpURcO8jmhlF1gmTKbHBEIIsfI16iyenalqKfdtIIZnpRN7x86pu0HzD4MmruovvPWngjrWU4GOfyKYon25TZWmJR/EqEQ++O2AlVAx2Mtk0rziL31WqOs8LQGrNbCe3+wB9NdRdBNxDldNzZQLunqUKtaCAe6hy+qpMwN2XXKEVXsvg/kuLi7Snk7Hu59Jpen27TSfzwBB9OJejBxqNoYH7bk2jcqtFV1uu7hvLZfr00pKA+wA9XsDdo2hY7RMQ2tLbtLTU4MmrxRJW/0yzBQSWENg/EIlXW6MTfYd1xinrTFLAHUCOKDtWQy3nAO3EOWYBYaXSWNceUypl2M9eq7f4bwgDSxEWssJgx6qNR9kjKybgHpm0PSsWcI9HdwH3eHTHUQXc49F+LYL7fUT0O5kMvazrPGEVKR3/HXncm006ufwS0etLJfrrSkXAPZ6uGfioAu4+JAS4z56o8iJChULGXEComKFMOk0Liw1qNFs0Vs7xz9RETRV9R+S9osMHfzJt5KiDO84hp2HiKdFYNsXw3vmowOC+sLBI2VyJKkuwE7WoUMywDabRbFM+r/FABpl51CJWPqSOvKiAe+QSOx5AwD0e3QXc49FdwD0+3dcauD9JxFli/jcRvZKIAPFvJCLOKiPgTv087r3SQSLDzDXXXMOdefv27XTgwAHfi2OFeScIuPtQE+COaDsyowBGM5k0r6RYq+qcfQYTLxFoRuS5mO8sHdqpv2UQR92XdKy2StRoGaRWTp0fsZVTrcBeypgZY2CTsW6YeLq0tEgtI8/52KtVnTPxaOk0+9qxIiom9AL0Ae+jtgm4x3NFBNzj0V3APR7dBdzj030tgfv/R0Tm8kpE05pGT7dadGrn3wLuphC9wB0JUjZt2uQI5UiqcvDgQV55FivZAtq3bNnCaw3FtSUe3KPMKuN0UWABgYcbM1Xh4Qa0LyzUzdSHhQxHnrPZNIM9QB//bcVW+N0B8PiDl2m63aA5KsV1/ZcdF3yd1xBZJ4Z15Ge3WtIxSME5pdIpanbAfbGi0eREnr3+tZrOfn+cbxqR+gJy3Y/Eqa1ohIB7PNdFwD0e3QXc49FdwD0+3dcKuP9Kq0WYiAqT7iVYTGlsjL5oz+MuEXdXcEd+9iNHjtDGjRuX5XFXPde+vpB1IdG4enfiwT3KrDJuF6XNCy0ZnVVWdYZUWESwuiqoFQszIQIPiJ2YyJHWWY7YWh8i8NV6g5qNBjUyJaq1DGq2iDxkkQy1rwCsYcuHDQbQjvTq+NseYcdBkeoRE00xQIG3f3Fxgao1c/VTpHwE2EMXDFpGIXNML6EE3EPtRp4rE3D3LFWoBQXcQ5XTV2XicfclV2iFVzu4P/744/SLb3oTJ8n4ESK6i4iQQsNxASYB94GtMk7gjk66bdu20Pqq34oSD+7DjrhbBQacA1RzHGVOUb2hs2UEP6vXW5TPZWh6ukCNepPqjTYDr1nW3BqA9kaDCqWxLrg32wbV26aVBrYbHwuxerr2HA1Pmd51TDLlCbUdcO+kpV9WDxZTYhtQZwXZuYU6pdNpKpU0ardqlE4VOAIPvz/8/RijANpH0R5jPTEBd0/dJfRCAu6hS+qpQgF3TzJFUkjAPRJZ+1a62sD91ltvpRdeeIHP+4knnqB7772X55q9jYj+lohOISLXlVMF3EMF9/Xr13dXVO3bESMokHhwjyPi7nQdALfVWouWKg32vgNcM1qaJsdzdGK+zhNXkc88m9XYA29G5U1wHxsb61YJKw0msCL6jqg8R/bbxCklAfWdZC2eugJDNEfUU5TtRNZxXPwMqdURWe+VnRGDj3qjxV8RkE0H++ptg/Rmm7RMitJUp7aRp1LJzHGPc4t7YSVPwhCRgLtXpcItJ+Aerp5eaxNw96pU+OUE3MPX1EuNqw3cf2HDBvqZ//W/6FkiepxTU5tblYhUdvSowf3NpRL9X+99L51++undS3DlBz9Ix1stKnd+8lUiurpcpq9aFj9KQjpIt8mp4nH3crf5LBNnxN3aVAAuR+DZ62KmRERmlXwmTfNLTc40Y7QMauhm5L2ttymValEq1abx8ZPgbj99gDqgHcAMJ44V3FX+dPs+yplzEtyJshhIsI3HXWBYXQDr8PHjywAy5eB4WEypUdNpqap3LTBpjcho1SilFTv52U+mwfR5CWMpLuAei+ycQjSbzVIuh2RlydpqtRrbwTBBKWmbgHt8V0zAPR7tVxu4v/PMM+l7jz5KTxMRlj28m4jehYx27TanfsQWObgXCnRKq0U/rXWWSyeiT9brNAuL7CoDd2SS2bx5M0fWJatMyPfwqETcu4sQpWCBaTH0YsKqCetmtB22E/jeEZleWqgTpdqUzRqUz5c4Qo8/OSe/iotmbjaaQeaDAtaRDQY+fZwLBh3VSpNtMOumC+zZmT1RY+sO2t9ut4iMOo1PTHK0fZBjhtwVfFUn4O5LrtAKC7iHJqWvigTcfckVamEB91Dl9FzZagL3L3/5y/SOs86iWqNBryOifySin0akPZWiBdh1hwTu7x4bo4sWF+kCy1UY0zR6aRVE3D13rBEoKFaZCC4C8rx3I/AGwDxDtUqTmq02TU8VGOLn5mrUauuU0ZBEMUf1urm6KKLbIGfsD2sKIBmbw/zWgVputs0EdPjWEf2HvQXZcSo1nfKFDGW1NJN4rdrknOwTE3keUJw4UeMIPP6t6y2q15ZocnJyoHbEvZOAezxXQMA9Ht0F3OPRHUcVcI9H+9UC7nv37qU9e7AOKtEvdqLq6hu9gLvZt9ZlMvSMrtN0p6s9RkQ7y2X6msWu0y+Pezy9dLCjCrgPplvfvQC4jbrOxI2sK7OzNd4Hk1WbTUTkm5TNtCmdblO7naPZ2SqNjedo3XSRI98Ae3jHsdoo7CvIXAP7CiZ+8oTYrMartSJS3tRbhEw3iIarFJQ4JjakaIRtBxv2RwFkhkEknbPBdMB9kReQatPYWI4hHfWgnYtLTZ54inbgiwHKj5Wz3ZVTJybw0S55m4B7PNdMwD0e3QXc49FdwD0+3ZMO7piIeumll9LDDz/MCSE2nHYa/cn3vkfvskiaH7JVRiLu8fVn65EF3IdxHQyihaUGH2l8LMd53xtNg0qlFLX0JjX1DM0vNGhyPM+rjy4tIe1i01xx1DAYqOGRB3g3Gy3+3fh4nsEbi0HprTbpDQwADMpk01QsZqmQ16hRN8tyuL4z0VX9jfzygHFMpEU9yt7DKSzHchyBbxkG23cwcADI53JpXmwJOdsxmx0QJuA+jA60/Bjz8/NULpdJs/gMh9+KwY4o4D6YbkH3EnAPquDg+0vEfXDtguyZZHA/fPgwpxvExMipqSn627/9W/rEddfRZV/5ynJwF6sMdxGJuAe5U2LYd1Q87v1OHVFrbIiYLyw0ODpeyBPV6w1qGVmGY0TR22Rw9ByecUA1MrjAYjM2Bhg3oX5+vs6RcfjQ9ZbBizzpmByrtzlKD2iHzQblcFysYIr64FFH1Bwczyu8FjFJ0AR3NAi+fET7uT7doFxe44GG8q9b7ToC7v2ueHS/F3CPTtteNcvk1Hh0b7fbtLCwkFhbnoB7PP1mFMD9ty++mP767rspawmyVJtN+rZhkFp383tE9CunnkrP/vCHLNSNN95ISLqBfv9zP/dzdP/999Npp51G577tbXTZl78sEfdymc5ZWqKLLN1KwD3CewyjR4wiMZrEdscdd6xIYq+WnlXNwGcizOp120Ylq4wf2ZrI7whbS1unWq1OKc0Ea0wGNTiNJLLCm+AOrzui3YBxeOARQUck3Yx6GxyhB6zDloOygHFlk5mbQ7pGoqnJPMM67Dqw2ahJrbDlWLPMoL5qFV8AkO5Ro2JB46i80ybg7ueKh1tWwD1cPb3WJuDuValwywm4h6unn9owYEIWpUwm42e3kSg7CuB++fveR+sPHaIdFkV+oVik+6rVFeD+79/7Hl1yySX0D//wD1z6wgsvpNtuu62bxercX/7llRF3scqwVgLuEd5ygPKjR492PwEdPHiQdu3atSy9GpaTxeZ1VaqkRNydZEUOd0TcC8US+9WxMimAHNFupJ3Df3NayUKGSoUM21Zgs8EGsJ9D5H08z2AOawtsM7DUFDr+diwGBT97sZChQkHjiHtaS5vOGQX0A15vAfcBhQthNwH3EEQcoAoB9wFEC2EXAfcQRBywCgH3AYXr7PaHv/u79JO33EJ/YKlmY7FI99rA/ZfWraPyqacScoljoHTgwAH2t5dKpe6ejhF3scoEBne/AWWngHOwXuJ/76F63AHlasWparVK+/fvpx07dtDMzEy35X7zZSLirus6XXXVVf7PPuY9AOcM4baUMdb87FyG0y3+/+ydCZgU1dX3/zM9vVaxyCLgyuIruCAJ6CtE0TigKMoQxVcE1KhAUDABjIqCYRPEKAngCxgCfGhUEBcUjCjKEoUIuL2KGxhk33eYXqenZ77nVHdXVzfd07V11zSc+zw8SnHvrVv/urf6V6fOPadIBu74sMmnnZoS0FM1qkt9KbujY1J/MX+XqC0/WoxGqqEfVNo0U4iFx27NXcs0560Zjbaz8ti16WVmbV6vZqqpvq9C1r02rNcnhg9H63nzksC9tcuFJcGgbHH/fwAGUqCJ6mpccMEFkidC69ZRRxolG/S9+WYM+ve/s/q4Py2KWOH1yjf5UbsdZ6ZkTr3U7caCQABtY7V2AejocGBXRXQvHpU5ANa53ZgToBRP0dJLENDX5zMlHGR7jwdz/H60j/VNjkJt7XbsD4fl870EYKXHg5f8fvlYH0FAmQpXmWEeD9Yp2mWKKpPNoJyagIky1rZp00a+R+pXk3k1LQX3MWPGoH///rIABPPKY0pBM10yWdxpgRLwF1qhDWNkdaeNhpkKwbn0B5Q8KWYqJ195W7EUMYYOUaQXcnOJxEBamb2UHgYU+pH+naLFkPuNGYUs7nS/lFlfzeg3X30cP368YH1mvV6vZJUpxM2p9PmaEjDRn0IroVBIeta4XK5CG7pk3KDx1/Ssqa0XRfBIm5rr1KlTW4dY47joCxmNPdVAUwgXQ88amu+F6CpDv0/0jLQy2dvwBx9Ey7//Pa3F/UIA4wCMl1I2Avfddx+mT58u6U1cQL+xymRvv7nuOgxI3Zyq11XG7cb8FHDv5HRiZyj6RZ8Kgft6jwezFfBrSVQZjwcvKsbQ12Qf92wGZfoKsnTpUgwfPlzSRatXSC7WuaXgns7irrxIAveVK1dKGzUylUL0cY9fCy1O+lOI8MuuMrlYjur6ZFcZdTqZXYtdZcxWVF1/7CqjTqdc1GJXGWOqZnKVeTUQwCgAtNuPTBj169TBgRMn5JPRSzb9xia5yqTzcWdXGUkzIz7uqeCealAmcJ87dy4onj69SJGRuGXLlqrduY3NoPSt8wruaj5JjBo1ChMnTpTcZ6g+lZo2pxa6jzuDey6mdfY+OY57do1yUYPDQeZC1ex9cjjI7BrlqgZHlcmVsjX3Wxs2p6YD95YuFyLBIHYAOAfATABDFVFl6KpUg7tei7vHg/l+f5KrTK21uAsCXlQkUsq3xZ3uB8E9bRym0rt3b/z+97+vkUtzPePzCu6ZNgEoLevKqDLjx4+v0dpO4jC453qKpO+fLe7W6E5nZYu7Ndqzxd0a3dnibo3udFa2uBvTPhXcX6PAG4Dk+notgDdJ45RwkAzuyT7uq3IM7loNyrRxuHv37qePj7uxJZC+NYN7LlTN3ieDe3aNclWDwT1XytbcL4O7NbozuFujO4O7cd3j4D4IwO9jfuPU628BvBjrPjWOuyZwZ1cZSUUjrjKZDMrkElNaWipZ1pUW92whyo3Pmuw95NXinn042mswuGvXzIwWDO5mqKivDwZ3fboZbcXgblRBfe0Z3PXpZkYrtrgbU5HAXZg1C28B2ATACaChw4GVFRUZEzAxuOfX4m7sDlvTmsHdGt2ls/LmVOvEZx93a7RnH3drdGcfd2t0p7Oyj7s12tcGH/cbrrsOH/3rX5IAzQEsocRKaeK4KzOnZgR3zpwq6Wi2j7s1s9PYWRncjelnqDWDuyH5DDVmcDckn+7GDO66pTPUkMHdkHyGGjO4G5JPd2MrwZ1+22kD49///ndp/KWAZHWvDyBdAiYGdyBTHPdc+7jrnmAWNmRwt1B8BnfrxGdwt0Z7BndrdGdwt0Z3trhbp7tV4L53717ceuutWL9+vXTxXQF8pJCBwT0qRgdBwGyfL2sCJgb3k9dQwYM7x3G35sHIPu7W6E5nZR93a7RnH3drdGcfd2t0p7Oyj3tm7RvXq4fzzzyTUpZLlU74/XB6PNh/4gQOHjyIRo0a4dpOndD53XfTJmCK5kYFVG9OZVcZSS92lQEKHtx5c6o1D3UGd2t0Z3C3TncGd2u0Z3C3RncG95p1p0y4Xyiq/BnAG7G/X3vttVi4cCEmjRmDFrNm5Q7cOaqMpHguosoo774yTPkrr7xiafIlGlfBgztb3K15qDO4W6M7g7t1ujO4W6M9g7s1ujO4Zwd3srWHAAwE8DIBFYDRY8Zg9OjRKC4uRqbMqYsDAY4qU0tcZbTEcadMtqmZVa1YnQUP7mxxt2LaQErHTP7KdevWtWYABs/KPu4GBdTZnH3cdQpnsBn7uBsU0EBz3pxqQDwDTXPt404W950AbgHwDQARwEUXX4zPvv9eHrVacG9TXIz/Ovtsud2R8nJc1bkz3lhCcWiipSe7ykg6mO0qQzHamzdvLsVrDwQCmDx5MgYPHoyGDRtK51MeI3BP/XcDU1R3UwZ33dIZb8ibU41rqLcHBne9yhlrx+BuTD+9rRnc9SpnvB2Du3EN9fSQD3AntDsMoB2AhwEs6NgR769dqxncOzudWBYi2320UIbVTT164HUluF97Lfp/8gnKFGI4i4tRXlUFR+zYCgCTRBHLvV651mN2OxqHw3hU0a6tx4P5fj/axo7tAtDJ6cROxRjmAFjv8WC23y+3vF0U0cfrRS9FX6LNhv2RCITYsdUARgoCVvt8cq1RNhuESAQjFe1qy+bUVHBPZ1GPJ2nat2+f5ALVunV8h4KemWm8DYO7cQ1198Dgrls6ww0Z3A1LqKsDBnddshluxOBuWELdHTC465bOUMNcgvukSZMwcmQUQ/sBeAXABwCm6QT3Li4XtgSD8vXOJCv+3Xdj1j/+IR9ji3tUinxb3Ddt2oSxY8di+vTpIIv78OHDcffdd0sWeqsKg7tVynMCJguVBxjcrZGfwd0a3RncrdGdzsrgbo32/1NWhnfffx92m00egL+iApt//hktWrTQNahDhw5JGxM//PBDqf0UAMNiPZkN7h+XlWHcn2nLa7QMvuceDPv8c7a4CwJ6+Hzoo7iDRjanZvNxJ3DfuHEjevbsKZ1RaaHXNYlMaMTgboKIertgi7te5Yy3Y3A3rqGeHhjc9ahmvA2Du3EN9fbA4K5XOWPt7u/bF20XLJA2jsbLpaKIVRs26AL3NWvW4Pbbb8f+/fsl/2dyn4gGgowWs8F9lN2Opm633P8unw+vRiLJ4M5RZSR9jIB73A1m2bJlUl/xqDFPPfUUSktLJcs6wfpdd90l/fv48eNBQVGsLAzuFqrP4G6d+Azu1mjP4G6N7gzu1uhOZ2Vwt0b7Qffcg3Yvv4zBitO3FEWs0AHu48aNk9wlqFx++eV4++23ce655+YU3L9zuTBT4T7TUxTR3+tlcDfZ4m7N7DR2VgZ3Y/oZas3gbkg+Q40Z3A3Jp7sxg7tu6Qw1ZHA3JJ+hxgzuhuTT3dgMcKdkd3fccQfi1ljybZ4zZw4cDgcoqkwuLe6qwJ03pxq2uOueYBY2zCu4Z/okke76ye/o5ZdfxpQpU+BWfC5Krctx3K2ZPRwO0hrd6aycOdUa7TmOuzW6cxx3a3SnsxZy5lSj4P7dd99Jfs1btmyRbsDMmTPx4IMPyjeDwT0qRaFHlbFudek/c17BPdsmgPhl0GaA3r17o2PHjlnBneO467/5RloyuBtRz1hbBndj+ultzeCuVzlj7RjcjelnpPWpBu4tRBHvrV8vxe1WFooWoiyLFi2SfJophnerVq3w1ltvoV07CvqYKLUC3NnHXbohRnzcjawPq9rmFdyzBbonEWihUBxN2hBAoE++Zdks7pWVlRg1apRVGuo+L/0g0Z+SkhLdfVjVsLq6WkrCVIhjJ83IdcBut1sln6Hz0ny32WzSp9pCKzRnaNyUVbDQCo2dCmlfaKXQnzU05wt1vdKzhp6ThbheSXdaq4W4Xoc/8AB++eqrST7unuJiVNP1xBZwVXU1bCUl2HfokLyk6Sv+1KlTpb/TZtQZM2ZIYQBTS506dU5ylfnrFVdg0cqVctURw4bhwrlzMVTRuLXLhSXBYFLm1FKnE1sVMdQpHGSqq0yZKGKACh/3p8mPXxHH/VG7HWemxHG/1O3GgkAgOY67w4GdFRXySCmO+zq3G3MCAflYL0FAX5/PlDju7T0ezPH70T7W+wEAbe127A+H5fO9BGClx4OXFLHk+wgCylRElRkmCFiniCV/HYBfjx0r8WWhF0vBPV2g+/hO3kaNGmHu3LlZwZ0s7gSR8Y0jhXRD6KFIf1wuVyENWxorgQBZINM90ArhYrxeL0SRct0VXqH4xDRnCvHHlOYMQUwhvvDRnhQq5N9aaIVeOgggC/FZQ893mvOCEE/xUljq076OQh07GdJovhfiy+qQ++/HL155JXlzqsuFFcEg4sEgNwEoa9YM323fLkWJ6du3L1atWiUZCwne77vvvoyTjXRJ9XGfeuWVeHc1pSCKlj8OGYJWs2cngXsbtxuLA4EkcO/idGJLjsA9bQImtxvzVYD7ercbs5XgLoroa1YCplhyp1yB+3BBwFoV4J7NhTvuAfLNN5QfN1rikWesehJZCu6pqWNTBSRRsoXeYVcZa6YOu8pYozudlV1lrNGeXWWs0Z1dZazRnc56qrnKtEwD7j2bNcPC99/HLbfcgl27duH888/He++9h0suuaRG4dlVJipPofu4q3XhpmulF1nae0mblGvyBMn1is0ruGsRiN5y1FrcSaQJEybkWivT++eoMqZLqrpDjiqjWipTK3JUGVPlVN0ZR5VRLZXpFTmqjOmSquow7ebUNOBeWr8+DgcCCIVCUtxu8mevX79+1nPUCnDnqDLSfTLi467GhTs+GShYSvfu3dG6deus8yOXFfIK7pk+SRDQr1y5MimoPYN7Lm+78b7Z4m5cQ709sMVdr3LG2rHF3Zh+eluzxV2vcsbbneoW934A5sdkoq/35KqrtjC4R5UqdIt7Krinc+Gm6yQmXbp0KYYPH652iuSsXl7BPRdXwa4yuVA1e58M7tk1ylUNBvdcKVtzvwzu1ujO4G6N7nTWUxXcaZv57QDIa7m4qAhvv/MOysrKNAldK8Cdo8pI9ywfFncl4GuaKDmozOCeA1HVdsmuMmqVMr8eu8qYr6maHtlVRo1K5tdhVxnzNVXbI7vKqFVKXT363awnimhSt67cIFBRgWbNmuHrTbTdNFoyuco8HAziCQBeAOdRlKjGjbHlAMU00VYY3KN6FbrFXY0LN/m2p+7J1DZbzK3N4G6unpp6Y3DXJJeplRncTZVTdWcM7qqlMrUig7upcmrqjMFdk1wnVb6vVy/s2rcPTRs3lv6NvsC89s9/Ykt1IqbLcgCvXXklPlq3rkZwr2uzoTwW1vUmAOQY069ZM2zcs0fzIBncTw1wz+TCHY9wSKHJqQ4l4HrkkUcs3ZQan6QFD+6cOVXz88aUBuwqY4qMujphVxldshluxK4yhiXU1QG7yuiSzZRGtcFV5tKWLdFj61bEY7xUAhhYVISwAtyXAJh7zTVY/PHHacF9F4BbYq4xlP1iNACK5v0TAIoqw+AOdHI6sVMRkpLiuK+PhWyMi3q7KKKPWeEgBQGzfb6scdxXCQJeVIR17CsI6KEijrvacJCmLJQ8d1Lw4M4+7nmeMbHTMbhbozudlcHdGu0Z3K3RncHdGt3prLUB3Ltefjme+PJLdInJQNkU6hQVIaQS3NsA+B8AR8ifHcBsAPfH+iLHmoIGd44qI91JIz7u1q0u/WfOCu7k20O7aGfNmpV4kx00CBQWx8o4lvHBsMVd/8030pLB3Yh6xtoyuBvTT29rBne9yhlrx+BuTD8jrQsd3A++/DLIGk+bUTsAOOB04uNQKCkBE4M7QF8k2OJuZKXkt22N4E5O+0OGDMHChQuT4lbS8auvvhpr1qwB+f9YWdjibo36DO7W6M4Wd+t0Z3C3RnsGd2t0L2SLOxkcL73oImzZvl0SbwSAZwBkSsDErjIM7tatMkg+9A899BDGjh2rKkZ8RnCnjhYtWoSBAwdmvJ7Zs2fjtttuQ8OGDS27ZgZ3a6RncLdGdwZ363RncLdGewZ3a3QvVHDfvn07br75Znz//fcQAcnifl1MQgb3qBBtPR7M9/vRNqYLW9ytW2PxMyu9W1555RX060dZBtKXrK4y1l9OzSNgcLfmDjG4W6M7g7t1ujO4W6M9g7s1uhsB93Xr1uFAmhCLWmOl0xi0+LgPHjkSd955JyiST6OGDfHw4cNS6Md4OeXAnX3cpVtrxMc9U1QZ5aqLe5nQsfHjxyclCzVzdRK8UwIoKs8991zGc9UI7pQp6g9/+AOef/55yXxPAehffvll6b9WWtmVQjG4mzlt1PfF4K5eK7Nrso+72Yqq64/BXZ1OZtdicDdbUfX96fVx79mtG7avXo3zHQ75ZB95vfhp2+Qo4JQAACAASURBVDacc8456gegAdxHNG+On3bskMJF3n333XBWVeGXr76KwSaAe7v/+i9QCGHR5ZJ7+3H3biQCUgIfAJjWsSPeX7tWrjPsgQfQYtYsDFWMoY3bjcWBAFrHjm0F0MXlwpZgUK41E8B3LhdmKo71FEX093qhTBPlZHA3DO7Z4rinhoKk/Z3du3dX5dKiaaIDiIN7//79pf5pbBSWMpW5M4J7agfxAVBHBO+1ZXMqg7vWqWFOfQZ3c3TU0wuDux7VjLdhcDeuoZ4eGNz1qGZOG73gPrBvX1y5YAEGKIZxriBg7caNpoP7cQA3APgsdi6Kt/3ggw9mTMC0IhjUvDm18y9+gXu++QZXK67nYoDB/RRIwKTMiJou0RIx72effYZly5ZJf/Jhcb/gggswaNAg7Rb3TAHna1sGKQZ3cx7QWnthcNeqmHn1GdzN01JLTwzuWtQyry6Du3laau2ptoP7+liox50AXA4HPlmzBldccYV0mZkyp+oB95s6dcLQdetwo0JAigfPFvfCz5yaCu7kqhK3eNPtTrV6K+trXU811Vf6uGd7OajRVYZM9C1btkxykqdBr169mi3uJtwxzpxqgog6u+DMqTqFM9iMM6caFFBnc86cqlM4E5qdjplT82Fxf6q6GqMAUEImcjtp0akT3v/0U/mOnRbgXlSE8upqxB2SVgCYJIpY7vXKOjxmt6NxOIxHFXOZN6cmxFBjcd+2bZvMwVSfSk2bR7U+NkyLKhM/McH76NGUZyxasr0JaB2w0focx92ogvras8Vdn25mtGKLuxkqau+DLe7aNTOjBVvczVBRXx+10eK+FwB5yVfFLmlIzFWmpsyp8avXuzlVrcW9R3ExBIVffzAcxp8jkdz5uDO4S7fWyOZUrT7uubC4p26QpWvq1q1bxv2kHFVG3/PMlFZscTdFRl2dsMVdl2yGG7HF3bCEujpgi7su2UxpxBb3qIxm+Lh/A+BmALsByco8B8DdsZCPtQHc/yIIeNPnk+fN404n2oRCuQN33pxqGNwzRZUho3VpaamUqyhfUWXiEyeTq3r837O6ypC13axES7kIu8MWd1N+WzR3whZ3zZKZ1oAt7qZJqakjtrhrksu0ymxxN01KzR3VJos7WdoJ0qmQf/nnsWyo9HeK1V4bwH2aKOJ9hZvKMKcTLRjcMcpmgxCJYKRiBnYQBMz2+dA+duwAxZe327E/HJZrvQRglSDgRcXLUF9BQA+fD30UfRmxuGteFHloQKw8atQoTJw4MW0ExxoTMH311VdShtQPP/wQPXv2NDzcbJ8klBtfPR6PFM9SuUkg3QB4c6rh26KrAwZ3XbKZ0ojB3RQZNXfC4K5ZMlMaMLibIqOuTmoDuHfp0AF1v/oK78Su4CYAK4qKEKpObA1lcI+Kwz7uUR3WARhOUYwUwE9JuH49dqwcJ13XgshRo3SuMjW5pefV4p5tE4BSk0zhKFN1I3AniCTLe6EV+kGisdvt9kIbOqqrq0Gf3x0Kf75CuohQKASn01lIQ5bHSi5WNGeKisjuVFilsrISxcXF0p9CK7RWad6XlJQU2tCl2Nb8rLHmthXys4ae8TabTfN6HXLvvbjqjTeSwkGe4/Fg1ddf4+yzz1Z9Iw4dOoTLLr4Yx2MA9r8AfgegThpw//vVV+P1Zcvkvof+7ncnx3F3OrEiFEoKB1nWtCn+7+efaxzTrdddh+GffZY1qsxUUcQHCov7UKcTLVMt7i4XFgeDyXHcnU5sCYXkMaSL414mihiQGsc9jY/706KIFdk2p7rdmB8IJGdOdTiws6JCHgO5Ia1zuzEnEJCP9RIE9PX50EuhlmizYX8kAiF2bDWAkYKA1QpoTmdxb+/xYI7fn9XivtLjwUt+v3zGPoKAMhUW92GCgHUFAu6qF0SsYl593LOF3YkPPu5PpGYjLIE7/SjFs01pFcDK+gQx9GNaiABJmhNAuhQJKazUUuu5/X4/6KtOIRay/NILUyHCL0EMgUAhwi9BDJVCfNGm5ww9bwrxWUMvSzTn3W53IS5XKakKPScL8UWbdKf5TmuWCu1RoeSLjtjf6VhVdTV+cdFFWPPll/L9efCee/Cr118/KY77xxs2qAZ3+uJ/2223Yd++fTgLwFIA7QAQWqYD96cuvhgjxo2Tx/D36dPxm48/zpqAqaxZM2zYSmmQMpeya6/F8PXrNYO7alcZFeCeNgFTvsFdFNHX6zUF3Dt4PJidQ3AvJIu71gdbja4yixYtwsCBAzP2OXv2bGlhqc2iqsXiTidVutZkGgS7ymi95ebUZ1cZc3TU0wu7yuhRzXgbdpUxrqGeHthVRo9q5rRJdZUhcG9yxhk4ovBDfhvAwtJSLFpBjhrRYjQcJLHFQw89JBmHGtWrhxePH5c2pVLJBO6DSkrQUYjbfYFv/H48Eg5nBfeezZph4549NQqmNqoM+7gDai3u7OOePOWUG2DpX2raW1qjxZ06GjJkCBYuXJiU3jV+gldeeUVTLMtsPu6pDvkM7uY8fHPRC4N7LlRV1yeDuzqdzK5lJrj3ufVW/HvNGjSqW1ce5o6DB/H5N9+gRYsWZg9dcmujrx2iKJred647ZHDPtcKZ+88E7l4FuL8FYEHXrnjzo48MgzuB+oABA6Ts7PRFcdy4cfjXO+/giS+/RJcs4D5XFLFY4SIy2OXCpcEggzvHcZdmTm33cVduRtW9OTW+ApXZnOLHKBXrlClTNH+6zBRVhgB95cqVkp+68q1DzXnY4m7NQ53B3Rrd6awM7tZobza4N3/nHdyhuJQeHg9Wf/cdg3vK7WVwt2a+01nzCe47d+7E7bffLqWXr1OnDl5//XXceOON6Hr55XkH93/84x9Jok9+6ik8u3lzVlcZtrgXnsVdTbRD8ha56667pDnRrl27k4zZRldoKqgbBnejA8p1ewb3XCucvn8Gd2t0Z3C3TnczwX3I/ffjknnzkq2BtKlswwYGdwZ36yZ5ypnzBe7vvvsu7rnnHlDM+0suuQSLFy9Gq1atpNHkG9ynTZuGWY89hisUgReWB4OYW1nJ4C6K6GOWj3stCQeZzROE5qAypnuuFqdprjK5GqCZ/XIcdzPVVN8Xg7t6rcyuyRZ3sxVV1x+DuzqdzK7FFnezFVXfX67BnVy4Hn74YUyfPl0aFO2ZIxdc5UZkK8B964gRmKqI8nKTKGKo18vgfgqCe7a9l6leJ2qCpqhfYfpq5jWqjL4h1tyKLe65UDV7nwzu2TXKVQ0G91wpW3O/DO7W6M7gbo3udNZcgvvPP/+MXr164ZtvKB8q8Mwzz2DEiBEnXSyDe1SStFFlOHOqpI2RBEzZoh2muq0o65u1MtPFce/WrRvoXOmCv2QF93iHZNmm1K+1rbDF3Zo7wuBuje50VgZ3a7RncLdGdwZ3a3Sns+7YsUMKZRkP30phdFu3bAmfwc2py5Ytwx133CE9y+rXr4+33npLSi+frjC4M7jnMnNqNot76pyk+lT69euXs4VJ3F1TVMes4B4fGfn4jB49Gmo2jObsatJ0zBb3fKqdOBeDuzW6M7hbpzuDuzXaM7hbozud9dzGjSW4LoklTKNcpceCQVQphqQ1qsyLL74oJ0zs0KGDBO3nn39+xotkcGdwzyW4Z/Nx37RpE+bOnStFOCIXLtp/0aZNm6RIi2avUNM3p9JF9O7dW/q8VVOcSbMvJFN/bHHPl9LJ52Fwt0Z3BnfrdGdwt0Z7BndrdKezXnXppXjm++/ROTYEH4AmNhu8kYg8KLXgfrbHg4t/9SssX75cajt06FA899xzWROa5Rrcr6tfH39+/nn5ej788EOUvPEG5rGPO9bHkiTFxbn9FPRxzxRVRrkhVRlVRmsYdDWrN52rTE2+9Lot7jSYyZMnY/DgwaoTMKm5AK112OKuVTFz6jO4m6Ojnl7YVUaPasbbMLgb11BPDwzuelQzp41Z4P4dgF8WFaGyuhp169aV4rSXlZWpGmSuwf2/bTb0VGTR3lhRgUuqqzGvglI9RQtvTo3qcCqCu6pJmOdKhl1l2Mc9d3eMkk3Qn0JMisLgnrt5ka1nBvdsCuXm3xncc6Nrtl4Z3LMplLt/NwPc5wD4A4AAgLZt2+K9997Dueeeq3rQuQb3nm43NgZodNEyDcBWp5OjygCnhcVd9UTMY0XdrjLpTPfxcde02zWP1yadil1l8q149HwM7tboTmdlcLdGewZ3a3RncLdGdzqrEXD/xYIF+ATA67Hhi3Y7vv3pJzRv3lzTBTG4R+XiqDJRHfoKAnr4fOijmEVGospomow5qpwzV5kcjddwtwzuhiXU1QGDuy7ZTGnE4G6KjJo7YXDXLJkpDRjcTZFRVyd6wb1X9+745P33cQiAE8BLAB4RBKzduBHnnHOOprEwuDO453JzqqbJWEsqq/ZxryXjPWkYDO7W3BkGd2t0p7MyuFujPYO7NbozuFujO51VD7iT//q9994Lum+E6P+kNPEUoYbBXbqRbSgySSCA1rHbuhVAF5cLW4JB+UbPBPCdy4WZimNscY/Kcypa3LWucFXgHg8FGe+cXWW0ypy+Pvu4m6Ojnl6OHj2KM844Q09Ty9swuFtzCxjcrdGdwd0a3fWA+5AhQzBzJmEncCGATwE0jA1fLbhTIqZ4qa6uxtwZMzBr9250iR2kLaN1iooQqqbglNGyBMBcUcRir1c+NtjlwqXBIAYr5GvpcmFFMIgWsWObyAWFfdyxC0AnpxM7FZF0aG/C6RxVJt2qo+gyW7ZskcOZmrky45xNUWvoHC1btswYKz4ruMed5Ckt8cKFC3Hffffh/fffx8CBA80cs+6+2OKuWzpDDdnibkg+Q40Z3A3Jp7sxg7tu6Qw1ZHA3JJ/qxpMmTcLkp59GI1GU2+w8dAjLKiuzhoN88ZprcKiiAuvWrYPNZsMvLr4Yg779FkpKUAPuFKnuzREjUFpUJI9hgc2GORUVDO6iiP5eL5SxeJycOVWaJ0Z83LPFcY9PRKp39dVXo6YwjaoXW0pF4mx64SW+njdvnvTfCRMmYOLEifozp44aNQoUdjHeIf3X6jCQ8etmcNc7VYy1Y3A3pp+R1gzuRtTT35bBXb92RloyuBtRT33bp59+GjtHj8ZwRYz2vh4Ppvj9NYL7JADjnU4EQyGcddZZeO211/CPF17AlQsWYIDi9GrB/cDIkXhWkZm1qyjiCa+XwZ3BXZpNZrvKqMmcGjdg33TTTdiwYUNOLO6zZ88G9U98TbmS/vrXv+oHdxIq/nmATPd33XVXTt441D9ekmsyuOtVzlg7Bndj+hlpzeBuRD39bRnc9WtnpCWDuxH11LclcPeNHo2JCnDvLAh42ufLCO5/A/B7AJUAbrjhBokVGjVqhIF9+zK4AxjmdKJFKIShitvAPu5RMToIAmb7fGgf0+YAhQu127Ff8dJGm5pXCQJyuTk1FdzHjBmD/v37y5lRA4EA4scOHTqElStXmg7utTqqTKYMVcpHS/xzBB0bNGgQpkyZIqWZzVQY3NU/mM2syeBuppra+mJw16aXWbUZ3M1SUls/DO7a9NJbWyu43w9gXuxkl7Rqhe82b5ZPzeAelYLBParDKJsNQiSCkYrJWVvBPTWx6KZNmyQL+DfffCOPPhfZU7Ws26w+7tSZWZtTs/kSpQadpzchKv369WNw13JX81CXwT0PImc4BYO7NdozuFujO4N7fnRXC+5n2my4KBLBlwDqA5I1+buuXfHmRx8xuIsi3ldskGVwr/3gno1LlauP6ubL4h4/b7pgMFnBPVsGJy2PFDW+RKkibdu2LSu4E0TSp4xCK5WVlVIiI6eTIt0WVqEfU4qK43K5CmvgsdH6/X54FGmuC+kiCCAdDgeKi4sLadjSWEOhkLR5raSkpODGHo59wrXb7YbHPvR3v8Nl//hHcsQL+tH/4gvNCWrUDIaeM/S8KcRnDUUWoTlf05dXNRpYVYc+tdNzskix4dKqsdR03meffRbBceNqdJV5H8DNACiey2WxaC5fkDttaSkWLF0qd//gPffgV6+/fpKP+8cbNuDss8/OOAz6wn5k9OgkH/cuooiRKnzc54giluQoqsyNoohhXi9uVIycts8m4toAHwCYKor4QA+4O53YoojoojocZFERyqur4YiNawWAp0URKxRjeMxuR+NwGI8qxt7W7cb8QABtY8ekqDIOB3ZWUMyeaKGoMuvcbsxRZJXtJYro6/Wil6Iv0WbD/kgEQuzYagAjBQGrfT65VlqLu8eD2X5/VleZlR4PXvL75b76CALKTEzAlMkThAzWpaWluOqqq+Rz5wrctT4PsoI7dUhO87fddlva3a1aTpjNl0jZV3yX7SOPPJLVVYZ+kMhlptAKwS/9oJoBAvm+dvoxJZAhgCzEQgBZiBBDWtMLE82Z2g4C6eYFzRkC90J86aC1SvNe+dKxc+fOtNM/W0r34Q88gHYvv5wE7i1EEe+tX58TcOdnjXVPqdrwrNm/f39aAZo0aSIff+6551Dx1FNpwZ3QZRyACQCqANwG4BUA5MT6Fv3/ddfh1X9SxPZoGXLvvbjqjTeSwP0cjwervv66RnCfOnUqjo0dmztwdzqxIhTKGg5yi9OJaQqQ1gvuQ51OtEz1cXe5sDgYTI7jrgLcy0QRA1KjyugE90vdbizQA+6CgL4+nyng3t7jwZwcgvswQcA6xcvDdQB+PXZsQRh5yT1n7NixmD59ur6oMrQIzXKVUWtx12LlZx93a36Q2FXGGt3prOwqY4326VxlLjjnHJQfPgyXzSYNiixwu3w+VCliTKcb7ZD778clFJ1L8Y8tyVK2YQNatIhHmTbvOumFiQBSVIT6M6/33PbErjLG9bXbbGjgdKI4ZvUPV1WhyG7HwRMn5M4zuco86vPhOQBrANAstxUXI1RF+B4tBO4L2FVGsrhPY1cZqLa415LNqcZXl/4eUg3UcdbOtr8zq8VdC0RnG74aXyKCe8q8Rv9t2DCeuiFzzwzu2VTPzb8zuOdGVzW9MrirUcn8OunAPW06dpsNoUqKs5G5MLirvz8M7uq1ylSzSd26+La8HGfGKnwFYGCrVvhSsaE0Hbi3dbmwMxjE8VgipQUAbrXZ4FVEnmFwj4rK4B7VgcFd23pVBmRZs2ZNkmtOpp6ygjs1JL+z7t27y+FxtA0rUTuTL1Hcb+iOO+7QvHuXwV3v3TDWjsHdmH5GWjO4G1FPf1sGd/3aGWnJ4G5EvWhbreBOX47INYb+UGkHgBxhKNd0EwZ3SZN0Pu5scWdw17taaS/M8OHDMWvWrKwh17OCe7r4kul2ueodrNF2DO5GFdTXnsFdn25mtGJwN0NF7X0wuGvXzIwWDO7GVdQC7iMiEdwJgDaiUrkJQHzbKW03TAfuD9apAwoJGS+btm/H+KNHOQETx3GXpkRtDgdpfHWZ3wMZs8ltJpPnSVZwN39I5vbI4G6unmp7Y3BXq5T59RjczddUTY8M7mpUMr8Og7txTdWC+47Ro7E8EsHPADwAznY6MTcUqjFzKrnKPO92Y5wi+shkpxO/CYUY3Bncaz24q8kvRABNyUepWB3DncbA4G78mai7B4oOQn8KccMYg7vu2264IYO7YQl1dZBrcG8uCHh79Wqcf/75SeNr0KCBrvEqG/HmVMMS6u7g2LFjqFevnqVRoNSA+913343XX3kFFBDwYgCLAAzIkjmVRJF83EURbypCEA70eHCl38/gzuBe68E9295L5QZSCiM9atQoTJw4UdUeTN0PjSwNVYG70nme+lPrQJ+rQSv7ZYt7PlQ++RwM7tboTmdlcLdG+1yDu6e4GE67XY78EamuRoTCvSksmXqvnMFdr3LG29V2cKcvGgQjzzzzjHSxAwD8LwDK0NGZwV3S5CZRxFAVcdzZx73wfNzVRjukeWBmsBblk0Xp3x4/XlNkmazgnjrQXA1c7+ORwV2vcsbaMbgb089IawZ3I+rpb5trcG/pcmFFMJgcY7pZM2zcs0f/oGMtGdwNS6i7A73gfmdZGQLBIM5s1Eg6d6iiAsfLy7F42TLNY8lkcV/xxRdSQIgPP/xQ6rNncTHeUYR6ZHCPSs3gHtXhdlFEH7MSMNWScJBq8wvF3WXMdpWJ95tqEKdY7rQ2Z8yYcVKkGQZ3zY9A8xqwq4x5Wmrt6ejRozjjDIqRUHiFwd2ae2YE3OmhrCx/nTQJXZcuTY7jzuCe9saerj7urZo1Q+99+9AypgrljnzC4YBPkRhI7UpIB+53n3sufMXF2L59u+Se1aNHD9R94YUaM6dm2pzKrjIcDlJz5tRaCu6TJ0/G4MGDM7rCKEFf7frLVI8M4YsWLcLAgQMzdpUuAWpWcKfe2FXG6O1J357BPTe6qumVwV2NSubX8fl8UtbXQsy4qxbcyeVlUsztgBT84Ycf8MbLL+OXderIgv7s9+PJigoGdxVT7HQF904XXYQpGzeiY0yjowBaeTw4osgGqUI+qUoquD8N4E9FRVKisK5du+KNN97AzJkz4Rs9msEdwFanE1MVL0hscY/OtFPR4p7Nx50s33PnzsW4cePgdrulSC/NmzdXFW9d7frUWk8VuGvtNJ/12VUmn2onzsWuMtboTmdli7s12qsGdwAP2+3yIDdXVWFLSQm+VoDAEJcLlwSDDO4qbiWDe1QkM8C9LiDNuXkx3UeMGAFKvFRcXCz9N5fgLths6HLNNfC4yHsektuPLxDAJ198Ic8CsnYeGDkSz4bD8rGuoognvF50iR2hzbN1iooQUmQnXgJgrihisWKD7GCXC5eqWWNuNzYq9pFMY3CXlJ4DYL3Hg9l++tZz6oJ7pqgyFI6xtLRUAnRlVJnx48eDuNPKogrc42lY4wPlOO7m3DK2uJujo55e2OKuRzXjbU4Hi7saqGBwVz+XGNzNAfe3y8txP4BNANwAmjVtip/37pVvxKRJk+D9059yZnFvaLdjQjiMeIykHQCmN2qE7QcPMri7XNgSDMo6zATwncuFmYpjPUUR/b1elCmWjrO4GOVVVXDEjq0AMEkUsVzxAvOY3Y7G4TAeVbRr6/Fgvt+PtrFjuwB0cjqxU2FcOF3AXf2TKL81454u6V4UsoJ7bduMmiodW9zzO5niZ2OLuzW601nZ4m6N9mot7gzu5t4fBnfj4F7X7UY4GAShIaVJeg7AhFat8OXmzfLNyrXF/VynE2tDIZwTO+O3APqddx42bN/O4M7gjgMA2trt2K/42vISgFWCgBcV7mF9BQE9fD70UTxmGpSU4OfKSimzL5V1AIYLAtYq2l0H4Ndjx2LMmDHmPqBy1NvixYtxww03SFEc27dvn+RznxXcKUxNNmf9HI1bVbcM7qpkMr0Sg7vpkqrukMFdtVSmVmRwN1VO1Z0xuBsHd5fdjlBlJboBeB0A4frAFHDPtcU9HbjfeMYZeHzcOHkurFixAmcvXYoZ7CrDFncApzO4G7a49+vXD8sUIajYVUb1b06NFdlVxhwd9fTCrjJ6VDPehl1lohqyq4z6ucTgbhzcG9epg0FeLybEZP8qDbhbYXG/rqQEfUtK5MnwVWUl2hUVMbizq4w0J05ncK/pCZnV4q7+8WpNTba4W6M7W9yt0Z3OyhZ3a7Rni7s1ujO4Gwd3NZlTrQD3fh4PNig2P04GcMBu582ppyC4i5EInlA8QjrUknCQ1jzVks+aukFW+a/pDOWawZ1C44wdOxbTp0+3NOVr/MIY3K2Zdgzu1ujO4G6d7gzu1mjP4M7gzlFlAN6cGl0HZvu4Z4oqo3za5TOqjNI93ePxpHVVVw3u8YHXlIbVisc6g7sVqgMM7tbozuBune4M7tZoz+DO4M7gzuAef/qYDe5a47grw0Tm4oloCrjHQ0E++mg0mFA8CL2eAat5s4n3q1YcBnc9d8J4GwZ34xrq7YFdZfQqZ6wdg7sx/fS2ZnDPDbjf0bQp/vK3v8m35c0330TTBQvwXCQiH+ssCHja50Pn2BFDmVPTRZVhVxlsBdCFo8pYFlVGmVBJTTCWfCZgyjSejBb3OGQTGFMA+tTsUXoewtnebKhPGujw4cMxa9YsKQwOnbumwuCu504Yb8PgblxDvT0wuOtVzlg7Bndj+qVrPe255/Di3Lk4v1kz+Z937N2Ll954A23bRqNMGwH3I0eOpB10gwbxaOLmX1Nqj8eOHUO9evVQVFSk6WS5zJxKm1NLbTb8WhTlMf0UCuHmcJjBnRMwSXPidInjngruFC6yf//+aN269UnrlTh46dKlEqNaWbK6ysQt7gTSmzdvNmRxV/Nm8/XXX0tpZV9//XU5a1U2cKcHO/ndF1qprKwE/XHFMskV0vhJcwIZ8sEqxOL1eiEqfrQK6Rr8fr80ZyjbYaEVmjMlJSXSn0Ir4XAY1dXVcDji6U6AGzt2xMivvsqa1XGOKGKJIimK2qgyZc2a4TtFnGu9mtGLNo2/tj1r/jB4MAJz5uBWxYUN9Xjw9po1uPTSS6WjpDnNeUEQNF++0+lEfYdDhubKqioJon/evVtzX3obUCQlPWPv3LYtpm7ahI6xE0uZU91u7D9+XPNQzmnYEN+Wl+PMWEspqozHgy8VG0OfBuCz2XQlYJovinhLMb8HuN3oGAhggGKkaeO4q7C4dxFFjCyQzKlTRREfKHQY5nSiRSiEoQod2rjdWBwIII6FksXd6cQWRfKjdAmYykQRA1ITMBUVoZyeSbH+KQHT06KIFdkSMLndmB8IJCdgcjiws4Ly0kaLBO5uN2Yrssr2EkX09XrRS3E9os2G/ZEI4qtzNYCRgoDVihjqo2w2CJEIRiradYhlZW0fO5YpjvtKjwcvKeZpH0FAmYlx3NVwKQ3RDON16sIlA/miRYswcODAjGt69uzZuO2227TFcY/3Fgd4Iz7uWt5stLjKEPyOGjVK88PM6gYEv/SnECGGfkwJBgpx7HTfCWLsirT0Vs8FLeen+W6z2TRb8LScI1d1ac6Q5bEQXzpo7KtXr04a+6ihgDXh1gAAIABJREFUQzF582bN4J42HbvTiRWhEFrExKcMl2VNm+LL//zH8O2orc+aPz3+OM6aMSM5q2Pdupjz4Ye45JJLpOumZw3NeT3rtWnDhthfUZEEFU9ccgk+WEcpWvJT6FlDz0mtFvcuHTpg2k8/JYF7S7cbOw8Q4mgrLekF0OtNAvcBHg++MgvcBQFvKUAtLbg7HFhbUZGUgKmv241vFWCYLqqMWnBPfTlWvcZcLmxSZCidBmCL04lpCpC+URQxzOvFjQrZ6ftJteLvHwBIBfehTidapoK7y4XFwWASuJc6ndiaI3B/1G7HmSmZUy91u7FABbivc7sxRwnugoC+Pp8ucE+NKtPe48Ecvx+5AvdhgoB1KhIwqfEEIR7dvXs3pkyZIhmWzSzxeO2pHib0otC7d2/MmDHjJM+TrBb31AEaiSqj9s2GzqkF3OnBPmFCPEKtmZLmti+O455bfWvqneO4W6N9IcdxpwQ1fxs3TrJ6xsvX5eV4IxLJCu5zRRGLdVjcezZrho179hi+WQSPoVBI11em11577aTzkzU8bhE3MrjHhg9H46lTk8D9snr18Orq1aa4yohO50ngPqptW3yyYYORYWtqW1tdZQYKAr5UgI0Ri/sCUcSbivlN1vwr/X5TLO5dRRG8OZU3p8YXndmbUzPtvYwzKJ336quvTlrzaty4tTwklC7i8XY1Gck1g7uWwaTWVfNmE2/D4G5E6dy3ZR/33Guc6Qzs426N9gTuR8eMMSXGtFpXGavBfevWrWh74YXooXCJ21xRgVY33ojX3n7b8I0wE9w/+IBsnsnl1h49cKiyMsninktwv/aKK7Dhhx/gVnzNO+T1Yt+BA9DqV59rH3cGd4C+avV0u7FRYVUmi/tWpxNTFRbwm0QRQ1VY3KeJIt7X4yrDm1Mt25xq+CFmQQd5BfdMbzYE9CtXrgRtNGVwt2AW6Dglg7sO0UxqwuBukpAauzldwb3LZZdhiwJGyP/2+3vvxYx58zQqeHJ1M8H9yrZtUbF1K5oqoPmj48dxvLo6b+B+6/XX44bly/EbxaVe5HBgy969DO4cVUaaFWl93BncGdw1PE3zCu4axqW6KkeVUS2VqRUZ3E2VU1NnDO6a5DKtMoN7VMraCu63X389+ixfntX/NpcW97633IIe772HPopZ18DpxOY9exjcGdwZ3BXrgjOn6v9pYnDXr53hluzjblhC3R2wj7tu6Qw1LHQf99PRVaa2WtzfeeedpLn47Nix+OM33zC4p1mhTerWPTmqDPu4s6tMbK7sAtDJ6cROhXvQ6RIO0tAPmkWNGdwtEp5Oy+BunfgM7tZoz+Ae1b2QfNxrI7jPmTMHE4YMwS8VG4U/8/nwfGUlgzuDu6RA2qgyLhdWBINJkZvYxx3IB7inRpVhi7v+32AGd/3aGW7J4G5YQt0dMLjrls5QQwZ3BnflBNLr407gvn7YMMxWREW5XRTRR0WMaXaVAaQ47mxxZ4s7W9wN/Z5Z1ZjB3Srl2eJuofIAg7s18jO4M7gzuKtbexxVJqoTh4OM6tBTFNE/NQFTcTHKq6qSEjBNEkUsz5aAyePBfL8/OQHTaeoqkyloSuoqpZCNNWVVVbeqzanF4G6Ojrp6YYu7LtlMacTgboqMmjthcGdwzwbuF4gixs+ahVatWklVKU8HzZsuXbrITdnirm3psY97VK+W7Coj6dCWwV1eQGrClMfhft++fVi4cCFat47nvdW2Ds2qzeBulpI6+mFw1yGaSU0Y3E0SUmM3DO4M7tnA/YySEpzrdsNjs0lVKyIRfO/3I1RZyeDu8eCIwj1I7fJjcGdwf1QxWRjcE2KoSQz60Ucf4aKLLsLzzz+P/v37M7irffBkqsfhII0qqK89h4PUp5sZrTgcpBkqau+Dw0FGNct5OEiPB6+mfMbvWL8+dh09yuDO4I4KAHWKihCqrpbnwxIAqdmJeXNqVJ7H7HY0DoeTshMzuGcG90zuMOwqo/03M2MLBncTxdTQFYO7BrFMrsrgbrKgKrtjcDcG7itWrMCdt92G8xs3lhXfdfgwHjl2DI8o7sFlDO6SGuzjHp0U7OMe1aHQfdxra1QZNRZ30p/BXeUPpZpqDO5qVDK/DoO7+Zqq7ZHBXa1S5tZjcDcO7iNvvRUzy8vlGzOtpARtKyuTrIEM7lF5GNwZ3GcGg/JaKXRwFyIRjFQ8kmtLOEg1Pu4M7ub+loLB3WRBVXbH4K5SqBxUY3DPgagqumRwNw7uk26/HcuPHZPVps/4Z4bDp7TF3VNSgidGj4ZbEXOeBHjkEeV3hpMnIIM7gzuDO7BKEPCiYl9HX0FAD58vOTtxSQl+rqzEGbFltA7AcEHAWkW76wD8euxYKTKMsmSKKvPUU0+htLQUV111lVSdLe4qfiTVVmFwV6uUufUY3M3VU0tvDO5a1DKvLoN7bsA91f/2VLO4u4uLMcBmgys2FfdWV2Nl3brYc/hwjZOTwZ3BncE99+Bu3i9E/nriqDL50/qkM3FUGevE56gy1mjPUWWiup+OmVPJxz2dxf1UB/cG6ayBbdpg7Y8/Ji1CCnGpLJP+9Ce8um8fOsYO0tbcVrw5lTenKiaJk+O4S2qkXWMqLe7W/BIaOyuDuzH9DLVmcDckn6HGDO6G5NPdmMG9doN7i6ZNUcfthstulwYaCofxnx074K+qku+53qgyDO5RCaXP+CngPm7cOCyZOBHtHQ5Z5yWhEBZXVjK4iyKe8HoRj+LPUWUSj18G96gWDO66f5KtaciuMtbozq4y1uhOZ2VXGWu0Px1cZZo3bozJhw7h/JjEewAMdjiwu4JwKVrMBnc1Pu4XOZ343YAB8hi+/eEHuNeuxWLF5r3bRRF9vF70UkwP0WbD/kgEQuzYagCj2rbFJxs25GQS9b3lFvR4773s/rdpwB3kf6sYVSdBwBSfj8GdwV2aFYW+ObW2RpXJyYMgx52yxT3HAtfUPVvcrROfLe7WaM8W96jutdVVps1ZZ2Hx3r2I5wXcCqCLy4UtCkC2AtwvtdkwJhKRtKPo3esBBF0uBneVy5gTMEWF4sypUR04jrvKhVNLq+UV3DPt3lVqQzE177rrLulQt27dQH9v2LBhRvnY4m7NzGKLuzW601nZ4m6N9qeDxb22gntHhwO7FFZ/8gZf7/Fgtt8vTwa2uGdeFwzuDO6cOTV9VJnUVUPRZEaPHi0dHjRoEKZMmZIUEWrTpk3o3bs3vvnmG6nOmjVr5Mgz+fplyiu4Z4uXSeF2Jk+ejMGDB0uwrgyMn0kQAneynv7xj3+Uq+zevRtnn312UhM1x9TUoU7T1fP7/fB4PJrGUFlZie3bt6NVq1aa2mUaA70YKV9y9F6PmnZVVVXYsmULLrjgghp1VtNXuuvR205tXz/99BMuvPDCGseeqmcm3dWMVU2ddP2nziuqs3nzZrRs2RLFxcWa5o3eMaRbe3r7ojlz3nnnoaSkRNPYqbKeNaZ2Pqi5nhdeeAH7pkzBU5WVCVh0uzE8EEA0YBgQBnBRURE2K7I6LgfwoseDVxSQ+bDDgV9WVOBuhbidHA68XlGBc2PHtgC4t2FD/Ovzzw2vMXrR3rZtW9Znza+vuAIvHj6MlrEz7gRwh8OBtQpofhnAV9274y/Tp2u6h59++immPvAA3vR65XZ/sttxTjiMQYorLHU68UIoJFv99wIoKynB5wrdF9IPpsuF/1V8CbjX7UbvQAA3Kfq6qLgYX1ZVIf5kJiUntGyJt5fTXYmWdGtMzXxIN7d+168fytauRZliDG1tNqyJRFAvduz/ADx5/vl4d9Uquda0adNQPG0ahira3ex2Y0IggF/Gjh0HcLXTiW9SNrVu3boVZ511ltxyz549aNGiRdKc6XDppVju9yNuAvsOwB9dLixT6DcDwHGbDSNjXzaog55uN54MBHBFXCsAHYqL8aNiz8P7ABZ6PHhRMb9/73LhqmAQdypGcYXdjnfDYTSNHdsE4EGXCysVY/g7gF0lJRhvwhob7nCgvZo15nTik1BIHuk8AD/Y7XguTKs5Wnp7PBjs9+NaxfU0B7BN8fePyY3M48FChQ6P2u24OBzGfYp61zideDEUyr7GHA5MUay7u9xu3BsIoKuirwuKivBjdTWiO1KAfwOY4nbjzUBArpVujV3ndOJvijW2j9aY3Y7PFNf8WmyNTdezxtxuLFaM4eniYtSrqsIQxdi7uVz4SzCIS2PHKMZS15IS/J/i3r8FYLnLhRcUYxjodqNHIJC8xkpKsKayMnmNud14TzEGmos3pgkHqVwo9Js/c+ZMKVQrhW8laO/evTtat45/g0QSlxLEL126FMOHD09ab7n+S17BPVuGqlTRlKCfSQgC96effg5udxO5it+/Gy5XYxQXRzf6VFdXwe/fBUE4T65TWelHOFye1C4YPICSEkH6Ey8+3054PGejqCgKSVVVFaB6Hs85cp1w+IR0DoejftIYnM5GsNmcsWPVoL5OHsMJuN3xRxkQDB5ESYkbJSViyhjOQlGRLTaGMAKB/RCE5DFUVUXgdMYjmdIP0h44nQ1gs8UDkZ08hkgkgIqK4yljOCS1sdtTx9AMRUVR4KqqojHsgyDEMQOSnqSP05n4QhII7IHDoRwD4PPtSNIhEgkiFDoKj6eZfM3B4GHYbA7Y7XUUOuySxllcHB1DdXUl/P69KWPwoqoqCNI+XgKBvdK9sdncir5oDDT2IulYdAxH4PEkfgArKo5KmtvtdVPG0ATFxdFHZXV1RNJZqUNlpReVlQFpDibGsE/qp6Qk8XIX1UE5hhBCocNZx0Bz2eU6UzG/aQy7U+aWD5WVPqleYgz7JT1Tx0BzOTG/QwgGD0lzPl7C4eMgDnU44uhBc+v0XGOOoiAaCIl7uOfYMTQQBHkzJ7lx7DpyBOc2aJDQPRzGcb8fTesl9Dvk9cJpt6OOM/58AHYdPSrVKYm9kIUjEew9fiKva8zv24mm9erCbos+ayqrqrDv+HGcc0biueINhXAiVK1rjVVWHMZZ9RM6HPX5YLPZUNcVf0ZFdSALcXwMkaoq7E0zhkBFBRrXSTwfaJx13W54FBs8dx45grPPOAPFRdF1HqqsxIFyX9L8TrfO9a6xYGAf6nscEDSP4Tg8JRWop4j1vvvoUTSqUwfO2EtuVXW1pE3qb0godAhFseuLPpPo3jRM+R3bgbPr14ctNrcqKitxsLxc0iZeTgQCoHPUVxqgUsZAfdMYlPPbX1EBaquc39S32+GAmDK/m9WrJ4+B5veBEyeSxxAMojISkdZUvOR6je0/cSJpfpcHgyB9GoqJ3z8awxmCAHds0zaNjeaWUodgOAyaz83qJzjgsNcLR0kJ6tQwvzOtMeqvkWIMtAbo3qSO4ZwGDWK/YgC1OeLz4SzFGKxYY3TdSWMIBEBPFFqf8ULzu3HdunDEnjW0zklnpaa+UAj058y6id/g/cePQ3S7s66xQynzm+7zE08+eVIcd3lAAFJBPJ3xWAnzqcyq7CuX/28puFMg/P79+8tvM+nAfeXKlVKSpUyF/m3ChDUAEtYLQegEn28KoNjWU1LSCpWVRxTdLIAgvAufb758TBDuhc9HYfp/Kx+z25sgHP4WQByAvoIgDITP96Wir6dhs/kQiUyUj4niNfB66e+dY8foB6oJIpGEtQl4C4IwHz4fvVdGi8czEH7/lQASG7GcznMRCq0FEAf1b+Hx9IPfr9xgNRl2+wGEw88qxtAVXu8T5KUaO1aBoqI6qK5OWBeAJRDFufB6F8vtXK4hCAYvoW1pimMtEQyuABC35GyCy1WGYJDsJvEyDU7nVoRCUxVjuAleL9mRblTUox9RQpx4+QCiOA1eL9luosXpHIZQiM6VsEG53W0QCNA4Ex64LlcXBINkm4yXmXC5vkcwSPajaBHFnvB6+5NNQT5WVOREdTVlcIxHcVgBUZwErzdhibPbH0M4TPCd+Mjo8VwGv/9V8hKM9bULTmcnhEJkm4yXOfB41sPvn60Yw+3wevsAiq1zNpuISGQ/oNg6J4qj4PV+Irez2UYhEqEfsUTOOY+nPfx+chZoH6t3AHZ7W4TD1Fe8vARBWAWf70X5iCD0hc/XA1BsnSspaYDKyp8BReoKQRgOn4/mW7yMi/1PYuuc3jXm8fwWfn+pjjU2CTabV9caE8UF8HrflK9G/xp7DkOG7MH06fRsyX2hH5H//u+eOHFio+JkRtbYVHi9H8h9pVtjdeu2wWefLU6yMKVeadQi9T0CAe1rrEOHSfjii8QaU6Mifd0rLy9HPcWLj5p26eqsXr0aZWWjcOxYzWtMEDrA56P1q22N1a3bF3/7Ww/06UNrPVqOHTsmjT0O1+vWrcNNNw3HsWPJa2zsWNQIFfRluVmzVpKBIVEW4Oab38U//5n4HevV614sWpT8O0aGrW3bvsWZZyZe5NVoSLqT5VH5hUxNu9pQh76k0EuhU/HyUBvGpWYMoVAI9JVM+RVfTbvaUIc8Cch7oo7ipbo2jIsiN1FJTcCkHFs6cKd/79evn1wtFdxHjRqFiRMn1ujSbfb15xTc6ebRJ4RZs2ZJvkJXXnml5J5AmahS3WLowvRa3BncST0G9+jiYHCP6sDgHtXhLegFd4fjRlRUKJN0L8f99zfB3Ll/M/s5nLY/+hFp1+5qhEJKB4q1cDjOREUFfdCPFlFU+3LM4M7gzuCel8Vr8CQM7gYFTNM8E7jHfdppTyXVIZe+uOsLW9zJ/+rf/5b8LOntJd0nBr0+7gzuDO6JdcrgzuCe/FUrFdxdrp4oKvocdnvik3Z5+WZUV9OXm8RXLVG8DnfckfDSPXz4EAYOHIibb45/wTL/x0XZYzAYxJgx45KsnZ9//hk++eQshELGwd3huA8VFeTWlrAOC0IvfPnlMra4p7G422wXIhJJfEUDPobL9R8Eg8vk28YW99yuCS29s8Vdi1rm1S1kizv7uKeZB5miyhDQx11i9ESVsR7c9X/GZ1cZmijsKhNdLqvBrjKkQzp3NP1rLBXc3e7/wRNPXIbbb79dfkp17FiKEydo62IC3M87rx+2b0+4oxFIk48vuQ5YVWgT44gRet3Rki3uBO51665AvXoJK+zBg9vx2WdrGNzTgHtJyXkoLU242+3Zsw2bN5/B4G7VYshyXgZ3a25MIYM7KZYuqsyOHTswd+5cySJP/39aRZXJxTRiH/e4quwqE1WCLe5sca/Z4k57VKZOvRIDFAl9BKEB/P7HAMSt8LvRoME8HD68S35snWrgTj7uf/5zCwwdqnTFyf6UPh183F2u/0IwSJEi4lGzjsHtHgS//6gs0EsvvYSHHloFrzexj4Qt7tnnT75qMLjnS+nk8xQ6uFujmraz5tTHXdtQ9NVmcGdw582pvDk1ugrSbwBPtbinA/cePf4HLpcLHk80ksTRo0ekSFHvvvsGg3vKo1ktuBcXO1FVlbwBvFA2p9rtjXHhhRdAEKLRLMLhChw+vAfbtyc24zO46/vNzlcrBvd8Kc3gnm+lGdw5qgxHlZFWHUeViT581uFUjyqTDtzVPHjZ4h5VSS24p4vcVCjgXq9eB6xcORvt28ejypw8QwjcBw2ajlCod+wfKQzjfMyb9xhHlVGzoHJch8E9xwJn6J4t7rnXncHdFHDX73/LPu40ydnHPbrU2cc9qkNufdwZ3KMqs6tMVId0IVfVgPuBAwfwpz+Ng8eTiDlOsPjUU6OTwi5yOMjcg0y6MzC4W6M7g3vudWdwNwXcOY57dKoaiTHNcdwZ3GvKlaD/5ViNq4yaRy1b3NnirmaepNZhcNejmvE2DO7GNdTTA4O7HtW0tWFwZ3BnVxlpzbCrTPTRwa4ymR6hDO4M7tp+XqO1Gdz1qGa8DYO7cQ319FDo4J4uqky6SGLKaIh6dDLShsGdwZ3BncE9a+bU4uLlKC6+Sn7WFBW9jHCYMv52jB07CjXZiWtD5lR2lYneMnaVieqg11VG7Q8vg7tapcytx+Burp5qeytkcFcTx510iIctHz9+PChASr4Lg7sp4K7/M35h+7j3QDD4rWLOTofTuQ2h0P/Kx9RndWRXmdrsKtO16xp07dpVvq9/+ctMHDy4kME9z09siuP+2GMvwOnsIJ/Z5/snbLYuKC5uLh8LhaYAqFaMjvaRnJw5lcNBMrjXNIXLy8ulvAUlJSV5nunGT8fgblxDPT0UMrhTtuqlS5fWmDmV4P6rr76Cx+OR8w/p0clIGwZ3U8D99PRxBy5CSYlDnn9VVRGUlNylMx07g3ttBvexY4ExY8bI9/qiizph40aCQ7a4G3kA62k7f/78pGYffPBBUvQTShL18MMPM7inEXf16tUoKxuFY8c+kf+VLe6ZZyGDu54VarxNKBRCJBKR4LDQyqkG7qR/v379TroN7CpjYGami+PucrVBMDgAQOtYz14UFf0WJSXDFJD5I+z2EwgGP5aPCcK98PmuA/Bb+Zjd3gThMFmVa9o4d3qCe9OmPbB370+yVsayOp5a4G63/xEuVxNZm0BgLyorKVFLLwUwiIhE9gOIR6WovVFlcgnuNls9RCITAURjZgPb4XTORSi0TfFk0P9V61TanKr2UVlUVIT69Uvl6pWVhxEOhxAK/SgfY1eZqBQM7gzuatdVvuoxuJuvNGU9paI0QNHf4z7t3bp1kzKjfvrppzVa3OMjY3A3cI/SgbvD0QwXX3wB6tQ5Q+q5sjKM//znG4wYQVYoSGnLv/76a7z99i4EAgzuojgXXu9i+S64XEMQDF4CYLDiWEsEgysAtIgd2wQGd5JiF5zOTgiFdipm8RzccstH+OtfJ8jH7r339/j004EM7p7fwu8noEy8HNtsbnTrVgan0yXpdezYEaxZsw7h8EEGd53PxpUrVya1XL9+PSZOfBs+32cM7mxxVz2r2OKuWipTKzK4myqn1FkmcFeeSa2PO7VhcDdwj9KBe/36nfD++1PQsWP8M/7JJ1iwYAEeeOBdnDiR+Oys3+Ku3xpYyD7uDO6Zwb1Pn/WYP3+2PPGuv/52LF/eh8E9Dbi73U2wbdu3cuxr8h8sLR2I48e/ZHA38GxUNn3vvffQr9//4vjxDxjcCxjcmzQ5F+Hw3xW3di0uv3wDPv88YYDq1eteLFqU/OU4dY2pnVYM7mqVMrceg7u5eqoFd6qXLqrMjh07MHfuXAn+4xFmGNwN3KPaAe7sKkO3kF1l4hN5DhjcSYsFEIR34VPsI0kXVYbB3cADUGVTBveoUIXu437jjbfizDPPlu/6/v27ccUVnTFjxlPyMQb3qBS8OVXlw8HkaoXs426yFDnr7pTcnJp/i3shgbsH1dWjFRNqE5zO7xEKfS0fY1eZqBR2+2MIhxsDeFTWxuO5DH7/qwDaxo6ld5VhcGdwz9lTW0fHDO41gfujiEQmn6Tql19+mbTpV4fsUpN04SA7d+4GUfyF3GUwuB2PP37fSf63es55zTU34osvNsBuryc3Ly//D/bt25OU0VVN32xxV6OS+XXY4m6+pmpcZcw/a256ZHA3xVWmsMD9ySdHybPpp59+wpIlPyIQYHAXxUnwepfL2jC4x6UYh1xuTmWLe24e7speGdxrAvdRGD9ewMiRI3NyI1LBnU7yySeJqDbxk15zzTWmnH/jxo1p+2nTpo3m/hncNUtmSgMGd1NkTOqEwV2npuT4T2F1li1bJvXwyiuvpA2zQ/9GfkalpaW46qpE0pd0p60drjKF4+Nus9VBZWVIlnLJkiW45565OH6cN6cyuNO0SJ851Sxwdzq7oaiIrIHxCDKA1/tzkjWQfdx1PmBraMbgXrvA3fw7nJseGdxzo2u2Xhncsymk/d8Z3LVrJrUgZ/5t27ZJsJ66ezfeZSAQkELxzJo1C2vWrCkQcFdncS8uboSqqo8U6n0Mt/sjBAL/ko95PAPh918JgMJZRovTeS5CobUAzokd+RYeTz/4/RsUfU2G3X4A4fCz8jFR7Aqv9wkAXWLHKmAuuJdh795N8vnYxz0uBfu4R5VI5+N+K5588r/Rq1ciLCbVvPDCC+V5xOCu8wHL4J5VuEw+7vm2uGcdaC2pwOBuzY1gcDdfdwZ3nZpSmtjmzZtLME6APnnyZAwePBgNGzaUe6QwjbRr9/XXX9dtca9XryPeeOMpXH755RlH+tZbb+Hhh1egvHyBAppPDlWXLo67xzMAfv9Xir5PBndB6Ayf72kAnWP1fCgqqoc2bf5bbldefgQHD9ZFKJQI0eZ2D0AgQNFwEuDucJyLiopkcHe7+yIQUGYtJXDfj3D4Obl/QegCn48+/yaD+8GD++Q6lLzlgQcW4MSJJfIxp3MwQqFLk8JBOp0tEApRiLnkcJA//LBebkcvW2PH7kUoNE3x8nAjvF6Kn3+jQq8iFclhhiIUaglgqNzO5WqNYJDGGY/PvxVOZylCoa2KvmfC5foOweBMhQ5l8PlIzzL5WFGRE9XV5QDiCaRWQBCehs9HIS+jxW5/FOEwxe9P+Li73W0RCFAkooSPu8PRERUVuxRjmINevVZj9uyp8rHbbrsX//rXPVmjygjCSPh8q+V26WJMezzt4ffPAdA+Vu8A7Pa2CIcpJny8vASPZyX8/pcUOvSBz0caUHSbaCkpaYDKyp8BREOnksXd4xkGv3+doq9xGDEigBEjRsjHrryyG/7zn+dVJGBaAp8vscZE8bd49tmOuPPOOxX9J//vhg0bUFY2HCdOKNfYyV+17Pbz4HA0h83WSOqgujoCr/c9VFdXKjp8CydHbhqASZMuw913351xDKfaP6xYsQIDBsxJiSozFGPHNsOgQYM0XS5FVxg9egsCAe1rrF27p7Bq1duazmdm5bVr16Jv30k4fjx5jY0caZNjN5t5Pu6LFWAFaocCf/7znyW2TI3jXjtGp20UefVxTwV3ErB///5o3ToOYonBG3WVWbr0rzWGg3zttddMDAepzuLucDRBMEiwGC30cvK7372OEyfeko/lw+IeDgfl8716zXo7AAAgAElEQVT77rsGXGXKsGdPwp/y+eefx4gRWxEKJYBVFG+C10vwnQ3cT60ETHfeuS4pHOQNN1A4yL5ZwV0UR8HrrTmro3pwXwW/n5I+RYsg9IXP1yMruAvCcPh89KIYL+MwZkx10gPv4ot/pStzKoH7tGnX4r777sv4pCKLe5cuv8saDlIQLsbjj/fFxRdfLPVFVqq7774PkUhifgNvIVMCJnr2aCnUP+WAcLmi8eYLqVAa70zhIP/whz9oupQXXngBjzzyPQKBGXI7UewJr5f0rPnluEOHp/H554l9JGpOTJqT5bdu3YR7lZp26erQV9x0mVPJ4v7EE/R10vxy/Phx1KuX2Chq/hly16PX65Vgx2az5e4kOeqZjIM0bocjkd07R6cyvduKigopc2o89KDpJ8hhhzRu0l4UxRyeRXvXZHGnxHTZwD1dOEjlfVC6fLdr1w4LFy5My7DaR6i+RU7BXen2QladK6+8UvokXpPFPT50o+BeG+O4E7iHQl757tANtwLcU33c+/SZCL8/sTHL4ZiFiopbUizu5yAUIitvPBTZNjRq9HscPJjIbsmuMvFby64yUSVOdpWJg/v999+f8Sml1lWmfv1rsGTJRHTuHP2q5fP5cMYZlOk4scYI3CljssfzK/l8gcAXmDnzCQwYkPiqpeaRGQwGJXAvxB9T9nGP3mF2lVEz0xN12FVGm15m1WZXGbOUTPSjxlVGTQImJZtu2rTppPju5o/85B5zCu6pp1Pj416Y4K7e4l4bwf2xx8aiWbPz5Nu1ceMG7Nv3SBK4Fxd70LTpeSgpiVovyGofCvlw+PBuuR2DO4N7ZeURxbLXD+6/+tXNqKigTLPxsgbFxR0QiSRcwdSCe9u2z+HJJ6NZk+Pljjvu0Px8ZXCPSjZz5kwDFvdJ+OILbRb3qqoqyeJuhtWawV3btGdw16aXWbUZ3M1SUhu4E4jT10naZ0lF6SWSbkSZ9mqaP/rkHvMK7pmiyqTLQKXF4v7MM9MhipfJV+b1fo3Vq5flMXNq4YJ7ugl2331D8OKLlySBuyi2xIYNK9CiRdTHnT6HkYVT+fmawZ3B3QxwJxVp/SsLhc9bteoXusC9a9cF+OijNw0/SxncE+A+bNjLCIcTbjEOx8uoqHhGhasMg7vhiZjHDhjc8yi24lQM7ubrrsbing7caSQUUCVdmTJlCrp3735qucqYL/3JPVI4yO3bt5/02TtbTNwFCxZY4uNe2yzuDO6JzakcDpJmQ27DQapxlUk3JydNmoQ//cmLSGSi/M9qLe4M7oCZrjInTpzA6NHj4HA45Xvx2mtvYudOSmKUzcedwT0fv4tmnYPB3SwltfXD4K5NLzW1M4F73Ke9W7duoDqffvqpKou7WuOymrFprZNXi7vWwampT+BOfqcTJkxQU12uw+CeWS62uEe14QRM8TliXgImBndNjynTKpsJ7ukG9etf98THH6vZnMrgbtpNzUNHDO55EDnNKRjczdddjcVdjY87WeV79+6NGTNmZA1Xbv5VRHtkcM9j5tTauDk13cQyAu6PPvoRwuFExBCXawKCwUmndFQZu70dwuHpCilX4frr9+PDDxNJra6/nqLKUBjGRPxym01EJEIhHIVY29UwM6qMIKyCz6cnqsww+HxrFNfzFMaOLU7ajX/RRZ0MRZWpaXNqujmp1uJev/6ZqKz8SdHFUnTu/A4++eQ9w89QdpXJLCGDe2Zt0mVONTwZ89QBg3uehE45DYO7+bqrAXc6a7qoMjt27JA2oT7++ONShmUKfR0vFHiFXGbyGbSAwZ3B/aQVohfc58+fj0mTpkqbWOPl88/X4PhxgsdTNxyk3d4aN9zQU77m/ft3o1u3WzBhQiL+e67Bvbj4PIjib+QxhMPbUF1dD8FgNEsxFbXhIIFfobg4Ef6turoKY8aMLghwr1evAerUaazQIYAWLVrh228TuRL0/iQwuGdWrn37a/B//0ehRuN5K4CiomtQXU0RfhLuaB06sMVd7/yzoh2DuxWqR0Pb0j4yj8djzQAMnLWyslIKB1mnTh0DvZjfVC24m39m83s8rcF94MB58PnGyaq63U8hEOgN4LfysXQJmARhIHy+LxV3gzenZpqanTrdhHXrTu047mec0QlHjuyscXXmGtzd7gsxb17CCkCbOefN24xAQDu4t2kzHD/+qIzjfvKlNWjQDKGQDTZbNKY5wb3Pt11KgpQo+qLKpBNSjcXd/Mdjco8M7pkV7tjxeuzevROiGE/kBWzcSMnZKKY+gztFxKEY0oVWGNytuWMM7ubrzuBuvqa6ezTi4/7QQ39EkybN5XPv2rUZ5eUUbs44uLvd7RAIUJzoeLSbIEpKfoNwOCCfrzbEcU8nvF6Le7q+GNyjquQa3OvUaYsTJxKZU1966SU89NAqeL3aXWXUgPvPP1O21UShJDOdOpWiouIYg7vup1nuGubaxz3dyEtKnIhEkrMTs8U9d/c4Fz0zuOdC1ex9Mrhn10hrDQZ3rYrlsL5ecE83pF697sWiRdeZAu4Ox3k477yGEIRoxryqqggOHNiJffsSCYsY3ON34QOIYuFmTq0NFvd8g3vq+jl69CiaNWuFUMh4HPd0a5Mt7sYeogzuUf0ojnv37oPh9f5FFrS4eB6eeqqt5Luai8I+7rlQNXuffr9fypzqdCaiH2VvVTtqMLibfx8Y3M3XVHePtRXcU0PVpbtABncGd7M2pzK4636EqG7IrjKqpZIq1laL+113DUDTpokvrWRM+f3vB+KRRyjpnPmFwd18TdX0yOCuRiXz67CPu/mapvZ42vq4p5PWTIs7g3tUYXaViepwqrnKpK4fsrg3bdoSFRX/UfzTIng8y+D3vyUfy2U4yFw/LhnctSlcG8Fd2xWYU5vB3RwdtfbC4K5VMXPqFzq4p4sqo4wYo0wkSrHfKbtqw4YNzRFPZS8M7gqhGNyjYrCPe1QHtXHc2VUGIHBv1Kgx3O7E5sTKyhCKin6JYPBjBneVD+RcVWNXmVwpm71fBvfsGuWiBoN7LlTN3mchg7uaOO4E6s2bN5diuNP/U8mUWTW7WvpqMLgzuJ80cxjcGdyzRZVR87hJl+SMLe5qlDO/DoF7z553wOM5S+48FDqEZ58di6FDKeqT+YUt7lFNGdzNn1tqemRwV6OS+XUKGdwpudLSpUtVZU4l5Rjcdc4f9nGPCzcZdvsBhMPPykqKYld4vU8A6BI7VgGbrQ7IElpTYXBncGdwP3mFFLKrTDgcxo8//nhSXOgLLrhA55M3ezMGdwb37LMkdzUY3HOnbU09n2rgTteaalGPu8vE4Z1dZTTONQZ3BvdgcIti1syEy/U9gsEZiheYnvB6s6djF8VJ8HqXy+3YVUbjYkypzhZ3Y/qZ2ZrAnSJViKJoZrc19sXgzuCet8mW5kQM7taoX2jgHvdpJ391ijzz6aefqra4p7rW5EtxdpVRKM0+7lEx2OLOFne2uJ96FncG93z9rCafh11lrNGdwd0a3QsN3JUqqfFxJ9AvLS2VfNwZ3HXOMba4s8WdLe4HYHU4yHTLly3uOh9qOWjGFvcciKqySwZ3lUKZXI3B3WRBVXZXyOBOl5guqsyOHTswd+5cySJP84pcZ5YtW4Z27dqBwnq3bt1apTrmVMurxV0ZRoeG/8orr5zkO/Tvf/8bV199tXR1gwYNwpQpU6AMxZN62QzuDO6nNrg/ikjEBuAP8tR3u7shEHgJQPvYMQZ3cx6HNfdS6D7ubHHPxyw5+RwM7tbozuBuje6FDu7WqKbtrHkFd4Lybdu2SbCe7hMDHRs1ahQmTpwoxcVUs2OXwZ3B/VQC9+LiGyGKieQwodB+FBWF4XIlfJNPnDiIqqp1DO71r8GSJRPRuXNnbU89nbUZ3LUJxz7uUb0Y3LXNG7NqM7ibpaS2fhjctemlp3ZewV0Z/zIQCGDy5MkYPHhwxuD1StDPdHEE7jRRnniCoqcYK3ff/SCWLLkBwG/ljuz2JgiHvwVwZuzYV3A6/weh0F8VJ3sTNltTRCLPycfq1euMhQufRKdOnTIOavHixXjooXdw4kQiQY3bPQCBQEcAA+R2Dse5qKhYC+Cc2LFv4Xb3RSBA41KC+36Ew4kxCEIX+HyUxjs5qsyRIwdrFGrw4D/i1Vd/CWCwXE8QWmDt2iU4//zz5WORSERKKV1T6dr1dnz++cMAblRUKwJQrfj7BxDFqfB6P5CPOZ1DEQq1BJAIVedytUYwuARA/LPUVjidpQiFtir6os2p3yEYnCkfE8UyeL2kZ5l8rKjIierqcgCO2LEVEMWn4fWuUNz7RxEO031/VD7mdrdFIDAfQNvYsV2oX78jtm//oUYdfvObe7Bq1d0Aesn1bDYRqZlTW7X6A+bPn5XUV5s2bZL+fsklnbBrF6VsvzR2/BAEoSv27Els0iU3lUce+RReL1nmo0UQ+sDnIw36yMdKShqgsvJnAPH46+tw4YVD8fnnH9V4PWr+8c0338SwYR+hvHyB4l78Fs891wl9+/ZV04Vc5y9/+QsmTqxEJDJRPqZmjWk6SZbK1dXVoD/FxcVmdpuXvqwYe4MGjRGJJK+xX/xiAj7+eLHma1bzrNHcaZ4aFPLYq6qqUFRUJP0ptFLIY7divZp1f2vr2CdNmgTX/2/vfKCrqO59/4Pk5IQkQgVU2l4reivB6x9W/VNswXovXsWLitb6pHjVCpGLRSzQap99EAKBYO2KN7Wr0EZfrAq+pbXytF0vhYrRp5BrXW2XWvveS6WAufoel+KfwDF/+ON56zdhT/aZzDlnz5k9e5/hfGctl5rs2XvPZ/bs+cwvv9lTWUkNDQ26DtVaPVbFnQHW1dX55gepJv2zuPMF2tjYGBriP/zDLHrllc8R0TRJrpbQ0aP8NcghcR81agZ98YuXumW6u9+m7u6rMsSdv5z67LNr3LQfv849/fTTtHDh0xniXlW1gHp7p2aIezJ5Kg0MZIp7VdU/U2/vm1K16stBDgz05mRVV7eYHnuMxXRI3GtqzqDXX3/e+fAAb3wz4oevfKtUTJt2Ff32t0sVxP1BSqV+7fYrmVxKAwOnZ4j7qFGTqa+Pb/pD4l5ZeRkVQ8T9r3/dk5PplVfeSNu2sazmFvdzzvkv9PrrL+Wsa+zYT1M6PYLKywcfOtLpT6i390Pq7WVJGtw2btxId931EqVSj7o/q6y8lEaM+AslEqPdnx08+GdKp/lBbkjcJ09eSm+9tSP09fTkk0/SokX/gw4c4AedwY3XcW9puYTmzZsXqP7vf//71NDQmyHuKtdYoEbyFOZUE96SyaTOao3UxcGNQ4cODVsOMsrGy8vLKZEY+ktROn2UTj75M9Td3RWoWZ7fOXqab64JVKnBwgcPHnT6Hkf5/fjjjx3ZyRegMYhTuSn+Cxk/ZFdUiOCM8q7WC/K1yuOe2cdtYzdg9tXV1UXVdXZEHg8Q9zynhcVu2bJl1Nra6uSrT506lSZNmuS8jZsr4u5NmcnVjM5Umfr6Fnrlld/QSSdNcJt89tkn6ciRdzLE/W//dgHt3Pl7t8y6deto5cqPh0lFvj/j80sN//IvPzcu7nFdx72i4jN06NAyIvr0MfZ/pUTiPjp8eJ80ROK9HOS55y6nN998OeeVdeDAAWdSzHUzfeyxx2jx4hczxL2m5mpqaPh7uuqqq9z6zz//Yurv54cOWdyXEVaVGX4KkCoT7D6cSqV8dwgq4CwwLL9jxowJ1oEiKY1UGTsnAqkydrgjVSZ67kYj7vly3PlwOZ2Go4X8b5VF7XWKux/uUaNGU39/PRGdcOzX/04nnbSJ9u1jmR/cilXcR426iPr6OD3jwmM9PUwjR15OR48eyjmyinU5yPLyMXTppX9PNTWDEePe3hS9+OI2OnJkKNJMBHFnNn7iPnr0TfTTn15Dc+cOpcpUV4+l3t7MVJnJkyHufhcIxD36G5JfCxB3O9y5VX5g4sUh+K8ncdsg7nbOWNzF3W9VGb8FUjjAvHjxYlq1alVprirDQt/R0UE33ngjzZkzh9544w13xPmtPCMPx6jF/Zpr/hNVVVVTZeUop9kPPtjv/PtXv3q66MW9ouLz9OlPV1J19WCkinPP+IFj//73Yinuo0dPptdee869SHbv3k3nnXcZpVLHzweYdEbcFy58iAYG5rvnurLyIXrkkaUQ9wLvZxD3AsGF3A3iHhJgiN0h7iHghdiV0/I45aSqqipELXZ2jbO4q6zjzlRFNsmrr756/C8HGcUwilrcVfpcrBH3T33qH+kXv/geXXaZeDlV5WiK9wNMEPfB86eSKsNff2touI/Gjz+F0sfeA96/fx81Nt5LX/7yl92BgIi72jXBpSDu6qx0loS466QZrC6IezBeukpD3HWRHKqH12DnLVeOe1dXF7W3t+f9cipnhPD7Hzt37sz6nqb+Ixiq0WiqTBQHAnEXVIe/nApxH2RTU3MtpVJ1CqvK3Eep1DZ3mCYS36XDh0/KWFWmquo86u19ImNVmRNP/BJ98MG/5xzel19+A23bxikquV9O1RVxV73WIO6qpCDu6qT0loS46+UZpDaIexBa+spC3PWxFDUVKu68Py9hLjaRIXL33Xc7DwHZFljRfwQQd61MEXHPjvNLX/onevVVXtIx33KQ+VeVQcR9kLNKxF11gEPcVUlB3NVJ6S0JcdfLM0htEPcgtPSVhbjrY5lP3EVO+8yZM50vo/Jfq3lRFd7kJcxFPXIOPP+M91N9J1PXUSHiroEkxB3ijoj78DHAa8nfccevhi0H+eCDl9L8+UO59yqXIK/BW1+fCrxyk0rdqmWQKqNKSm85iLtenkFqg7gHoaWvLMRdH8t84i63pJrjzvtwnjsi7gWeJ6TKCHDFmSrz+c+fR3/5y+XSx4K4vyxt3g8wIeJO9AqZTpUpK0vQCSd8kUaMGFw14ujRA5RI/Ae9//7/LfCKHNpNt7ivWPESffLJ1W4Do0Y9SFu3/gxfTlU4U4cPHyaWgaBLMSpUHXkRiHvkiLM2AHG3wx7irp+7SqoMt+q3qkx3dze1tbU5EXmxwgzEPcQ5KhZxr69/gz755Fb3SKqr/zP9+tc/ySkVUa/jXgw57vPmfYv27NmZsTb+00//DOJORH5fTjUt7i+/7L9m/Fe+8pUQV+XgrjrF/c9//jPV16+h0aPFevNEPT0f0dq1K5xvQ5jYEHE3QXl4GxB3O9y5VYi7HfYQd/3cVcVdf8v6a0SqjAamGzZsoH/915/QhAmnubXt3fsO/exnGwKLe2XltZROv0zl5UNfHevt3UvpNH8k52+O1f9HUvlyajGIux/ewS8IIuJeDOKuYfhnrUKnuEfZT9W6Ie6qpPSWg7jr5RmkNoh7EFr6ykLc9bEUNUHc9TMtuMZiiLgX2nn/iPtNtHr1+RlrbZ999kXU0/OaMXG/7rq5tHVrByUSQ18q/PjjPbRzZxedfvrpzuHyGrO8HNLo0YMfQwqyQdwHaUHcg4wa+2Uh7nbOAcTdDnduFeJuhz3EXT93iLt+pgXXeLyJe3X1AvrhD6fS7bff7jIZO/ZU+vDDfzMm7m+//bbv+TjzzDPdn0Pczz3G4l2K83KQBV94Cjsi4q4AyVAR5LgbAu3TzEcffURjxoyhwYBFvDaIu53zBXHXzx3irp9pwTVC3AU6fS+nqpwMiDvEPd84gbjnI2Tu9xB3c6y9LUHc7bDv7e2lsrIySiaTdjoQolWIewh4WXaFuOtnWnCNEHeIeyq1Sxo/G6iy8k/U37/e/Rk+wFTw5RVqR4h7KHxad4a4a8UZqDKIeyBc2gpD3LWhDFTRkSNHnKUSTzjhhED7RV1YVdz9VpURK8lwH3nJSP4g09atW50uNzY2EnuoyQ0vp5qk7WnLL8c9TKpMWdkrdPTo0Be+qqvX0HPP/ZAuu+wy7UeJiDsi7vkGFcQ9HyFzv4e4m2PtbQniboc9xN0O9ziLu8o67l1dXcOWhjRNGuJumrjUnm5xP+20/0pnnTXFbWHv3nepubkR4l5zLaVSdUQ022UzYkSS0umDRFRx7GcvUE3NfZRKbXPLJBLfpcOHTyKie9yfVVWdR729TxARxD3fpQNxz0fI3O8h7uZYQ9ztsZZbhrjbOQ9xFneW8vb29pxfTt2xYwdNnz7dgTtlyhRij6utrTUKG+JuFHdmY7rFfenSfdTS8gMjR4SIO8Q930CDuOcjZO73EHdzrCHu9lhD3O2zP97EnYlyaozYnniCA3eDP/NG6E3Rh7ibIu3TDsRdQNlCNTWZX06tqJhHZWXbqKKCI96DWyr1v+hPf3rDfbrdvXs3nXfeZRSHHPdzz51Ku3fzV0nHu8fT0/NvlE73EJFYs9/8l1OjHP4s7vPn/4D6+8Wkl6aKiqfoJz9ZRPPn89dz47VhOUg75wvLQdrhzq1iVRk77PFyqn7u2XLcRU77zJkznS+jdnZ25oy4yz1jcV++fDk1NTXRuHHj9Hc6S41Gxd2b1L9p06aMJxnuo/xnCJWkf7ycKs5sMx1PEXcW9299azzddNNNGUP3C1/4gvv/cRL37du3D7sEZ8y4nA4f3n/civu+ffuovn41VVUNfUysp6eH1qxZSZ/97GeNTXK6GoK46yIZrB6IezBeOktD3HXSVK8L4q7OSrWkysupKjnuLPozZsygadOmORH3zZs304IFC1S7oaWcUXFnKd+zZ0/WPzHwm8jNzc20aNEiqqqqooaGBqqrq8uZPwRxPz7FPZlcSvfffzotWbIk60CPk7j7HUQyWUOHDv3HcSvufsfMH+1KJBJUUSHeLdAyjxmpBOJuBPOwRiDudrgj4m6PO8RdP3sVcedW/VaV6e7udl9I5XcnxKoyHKXn1BmT0Xbuo1Fx5wOcOHGi86QiS7rfQfPvVcWdc6pWrFih/0xHXOOzzz5LixZtpgMHnnFbqq6+nX7wg/PpG9/4hvuzCRMmUir1UyISaSO7KJlcQwMDf5F62Ex33vke3X//2oh7PVh9Op0m5s4SFnSrqanhGqTdOFXmh5RKbXF/lkwuoTVr/sZ5iMu2vfPOOzR16lWUSu2WivBykG9Rf/8G92c1NbMpleIPWuV7OXUdpVIvuPv5vZw6atS51Nf33zJeTv3Upy6md9/tCoqBxo49ZZi4n3329+i3vx1cZirbxvnK5eXlsfygC4+ZkSNHOv/EbeP3OnjjtaHjtrH88j88buK2hZlriuFYDx065MyTcfwAE881PN7jeL3yXMPM43i98lzD4z6O1yvPM9z/Qtwgyut13bp1TsCIvTLum1VxzybmIl1GNVWGB8mqVatidy6eeeYZuuOOXwwT9wceuIjmzZvnHs+pp55JY8dOoERi8EMS/f0f0+7du+jIkQ+lY26mu+76f9TcfJ8RDnxxclRAXt9UteHBD2LkE/eltG7d52jx4sVZq+W/3lxwwZUac9zzi3u2VWX27pUfotRI1NScSIcP/4GIqo7t8BrV1t5Pb745PK1GrpEfaplhHG+mPGb4RhrHGxJLDN9M4/jXAp4juf+VlZVqg7OISjFzHvP8V9g4bhyhi2vf+a9MPN7jONfwAxP3O45zDT908D02jnMN95vZF9tcs3btWufeA3HPM4vyZLts2TJqbW2lhQsX0tSpU2nSpElKEXeuWk6tydZUKaTKeI/9j3/8I11yyT9TT8+bGeJ+POW4l0KqTCJRSSeccJIbiTtyZMAR8n37unNeWQcOHKDq6upYRpKQKmNHPbGqjB3u3CrWcbfDHstB2uEe51Vl7BAL3qrRiHu+HHfvG7oQd/8TyuJ+0UX/SIcPD70QkU6/SgsWTKbW1h8HHwUF7GFiOchizHFPJE6ho0evJaKTj1E7SBUVj1JfH68OY2aDuJvh7G0FOe52uCPH3Q53bhUvp9phjxx3/dxVc9z1t6y/RqPinm1VGRb0jo4O57Ox8qoyHKVvaWnJmY5RihF3Hga8/JB34zebTz5ZCKX+wSLXWKriXlk5gRYsuJFOOeWUDMC8JJSpDeJuinRmOxB3O9wh7na4Q9ztcYe462cPcdfPtOAa4y7ut9yylKqqLnSPv6/vTVq/vp5uv51fpizerVTFfcyY8+iVV56gc88VH2Ayf44g7uaZc4sQdzvcIe52uEPc7XGHuOtnD3HXz7TgGuMs7vwCxy9/+cthL3FcffXVBfMwtWNpiPtiKiv7n5RMnuli7e19gX7/++0Q9wIHGnLcCwQXcjfkuIcEGGJ35LiHgBdiV+S4h4AXYte457j7LQcpL8Ihv7s5ZcoU4g9p1tbWhiAWfFejqTLBu5d/j7iLO8v74PKI8drCinsiMXTM6fRRKis7jQYG/rcLoTheTl1Mc+cepOuuuy7j5Hz1q1+1erIQcbeDHxF3O9wRcbfDHRF3e9wRcdfPXiXirvIBJnlZ866uLmpvb3e/tKq/1/41QtxNkfZph6W9FMU9lUpl0Ni2bRvddtt66ul5vsjE/bvU1HQS3XPPPRZHyfCmIe52TgfE3Q53iLsd7hB3e9wh7vrZq4i7V8RlSeceie8PcbD129/+NiHiXuB5QsS9QHAhdwsTcfc2vWXLFpo790H66KNfQ9wVzgvEXQFSBEUg7hFAVagS4q4AKaIiWFUmIrB5qoW46+deqLhzT/hLqULceYnzSy65xPmZN0Kvv9f+NSLiboq0TzulGnGHuIcbdBD3cPwK3RviXii5cPtB3MPxC7M3xD0MvcL3hbgXzi7bntnEXeS0z5w5k7hMZ2enm/qSLeLOX3QfN26cI+68ohyv8sf/b2qDuJsiDXHPShoR92CDEOIejJeu0hB3XSSD1QNxD8ZLZ2mIu06a6nVB3NVZqZZUibgHzXFHxF2VvqccUmUKBBdyN6TKhAQYYneIewh4IXaFuIeAF2JXiHsIeCF3hbiHBFjg7hD3AsHl2E1F3Hl3v1Vluru7qa2tzYnI88bpMq2trchxL/Q0QdwLJRduP4h7OH5h9oa4h6FX+L4Q9xfd1c8AABf1SURBVMLZhdkT4h6GXrh9Ie7h+BW6N8S9UHLZ91MVd/0t668RqTL6mSrXiBz3QVRIlVEeMk5BiHswXrpKQ9x1kQxWD8Q9GC+dpSHuOmmq1wVxV2elWhLirkrKQDlE3A1A9mmiWCLuf/d3X6L+/japh+2UTL5PAwNPuj+rqbmWUqk6Iprt/mzEiCSl0weJqOLYz16gmpr7KJXa5pZJJLAcpO7RhQ8w6SaqVh8+wKTGKYpS+ABTFFTz14kPMOVnFEWJuH+AKQomuutExF030QD1IeI+CCtMxP3yy2fThAmnudT37n2H3n33bIh7gHFosijE3STtobYg7na4c6sQdzvsIe52uEPco+cOcY+ecdYWIO7hxN0P7IYNG+juu/9EfX3r3V8j4m5xkHuahrjbORcQdzvcIe72uEPc7bCHuEfPHeIePWOIex7GhUbcw4g7UTklEkuIqMypJp1+h0aO/D0dOrTTrRapMvovDoi7fqYqNULcVShFUwYR92i45qsV4p6PUDS/j7u4+60qM2rUKBeW/Hv+Ia//zuu9Yx33AOMJOe4BYGksWgw57mHEfeTIcmpqWkvl5eWUTqdp586dtHFjB/X1vQ1x1zhOvFVB3COEm6NqiLsd7oi42+MOcbfDPs7irrKOu0x1x44dzv9OmzbNKGyjEXeGwp+J3bp1q3OQmzZtcj8l6z1qBrJx40ZqaWkh+WnHWw7ibnS8uI3FXdzLypLU23uQKioGX0594YUX6IYb7qOPPsLLqVGOKIh7lHSz1w1xt8Md4m6PO8TdDvs4i3tXVxe1t7dn/XKqTNRb1iRto+LOMr5nzx5H1nN9cYqBzJkzhy6++GKIu8nREKAtiHsAWJqLYjlIzUAVq8NykIqgNBfDcpCagQaoDstBBoClsSiWg9QI81hVKstB+ok7787O6t04qDxr1iyqra3V39k8NRoVd84DmjhxovNnhb6+PmpubqZFixZl5AbxzxsaGpwyLPoMO1/EnSWSI+9x27jf/I+I+sap/5xewi/XJpPJ0N1+/vnn6dZbN1BPzxa3rmRyCa1deyrdeeedgep/6KGH6Hvf66K+vg3ufjU1symVuj1jOUiOuL///j6X/UsvvURz5zZTT88L7n6c47569Ym0dOnSQH2IujBP6jxmRowYEXVT2uvnyO/IkSOprGzw3YI4bRxJ4o3Tq+K2sfxy/0t9rrFx3viBr7Ky0kbTodvkOZ7HO1+zcdviPNewF/A1m0gk4obd6XcxzjVNTU0OT/ZLeRM565yrzr7Z2dmZN+KeK/Bs4oRZFXcGWFdXl/HEwhBnzJhB48ePdz8xqyLuK1euNMFLaxtxFne+OHli1CXut9yyfpi4NzV9riBxv/fe/6Mk7h988FdXZF588cWs4s6fNy6mjcWdJ6A43kxZBFja4yru/MAax5tpnOcaZs5jPq7yy8Eo7nscH7TjPNfw/YmZx/FBm8U3rnONTjfQed9du3atr7jLbajmuMvZIzr7qFpXpOLOExZLT2trKy1cuJCmTp1KkyZNyhpx9+bA80E0NjbmjKYjx131VOsth1QZvTyD1IZUmSC09JVFqow+lkFqQqpMEFp6yyJVRi9P1dqQKqNKSr2cSqoM1+a3qkx3d3dGIFnOHlHvgb6SkYq7t5uqOe68H+catbW1KaXK8JMpP03FbcM67oNnjJeDvP76b1Nf30L3FJaX/3dqbv4qLVnCSzaqb6rruOPlVHWmOkvi5VSdNNXrwsup6qx0l8RykLqJqtWHl1PVOOkuFeeXU3WziKo+o+KebVUZFvqOjo6MyDrEPapTrqdenRH3Xbt20YoVa2j06DFu5w4c6KG1a+vpjDPOCNRhiHsgXMYLQ9yNI3cahLjb4c6tQtztsIe42+EOcY+eu1Fxj+JwkCoTBdX8deoU9/ytqZeAuKuzslES4m6DOsTdDvXBViHuduhD3O1wh7hHzx3iHj3jrC0gVUY/fD9xTya/QGVl1VRe/lm3wYMHf0H9/X1Yx13/KchZI8TdMPBjzSHiboc7xN0ed4i7HfYQ9+i5Q9yjZwxxN8jYT9yrqi6ixYtn0AUXXOD2hAVy3rx57v/zB5hmzbqFKipmuj8bGPgdNTXdSvfcc4/BI8jfFF5Ozc8oihJ4OTUKqvnrxMup+RlFVQIvp0ZFNne9eDlVP3fVl1P1t6y/Roi7fqbKNSLiroxKuaCfuI8Zcy09/ngdzZ49263nww8/pBNPPDGj3kcffXRYO7fddpty26YKQtxNkc5sB+JuhzvE3Q53bhXiboc9xF0/d1Vx91tVRl6SXF4tkdd+5xVmxo0bp7/DOWqEuBvFndkYxF0/fBb3ZcvqqbLyM27lvb3v0DPPbMor7vp7E02NEPdouOarFeKej1A0v4e4R8NVpVaIuwol/WUg7vqZqoi7yjruLOq88ddU/RZW0d/z4TVC3E1QztIGxD0a+G+99dawis8555yMn/lF3KPpjf5aIe76marUCHFXoaS/DMRdP1PVGiHuqqT0loO46+XJtamIO69m2N7envPLqfKy5rY+xARx1z8+lGuEuCuj0l4Q4q4dqVKFeDlVCZP2Qng5VTtS5QqxqowyKq0F8XKqVpzKlcX55VQ/cecD5+i6vHHU/eabb877gVBlaAELQtwDAtNZHOKuk2awuiDuwXjpKg1x10UyWD0Q92C8dJaGuOukqV4XxF2dlc6ScRN3kdPO+eocle/s7MwZcefy/H0ZkSqzceNGamlpITkPXidPv7og7lETzlE/xN0efIi7HfYQdzvcIe52uHOrEHc77CHudrjHTdxlSio57g8//DBdf/31zgup3vKmiEPcTZH2aQfibg8+xN0Oe4i7He4QdzvcIe72uEPc7bCPs7gzMb9VZbq7u6mtrc2JyPO44mj71q1bacqUKfTUU09RbW2tUdgQd6O4MxuDuNuDD3G3wx7iboc7xN0Od4i7Pe4Qdzvs4y7udqgFaxXiHoyX1tIQd604A1UGcQ+ES1thiLs2lIEqgrgHwqW1MFJltOJUrgziroxKa0GIu1acvpVB3KNnnLUFiLs9+BB3O+wh7na4Q9ztcEfE3R53iLsd9hD36LlD3KNnDHG3yDhb0xB3OycF4m6HO8TdDneIuz3uEHc77CHu0XOHuEfPGOJukTHEvbjgQ9ztnA+Iux3uEHd73CHudthD3KPnblTceekc8TYuH9qmTZuGLWzPX6KaPn26e+Tbt2+nadOmZSVRX19P6XSa1q5dGz0tzS0gVUYz0ADVIeIeAJbGohB3jTADVAVxDwBLc1HkuGsGqlgdxF0RlOZiEHfNQH2qMyru8udhs61/yV+k4s37papsKCDu0Q8SvxaOHj1KLGGjR4+204GQrULcQwIscHeIe4HgQu4GcQ8JMMTuEPcQ8ELsCnEPAS/ErnEXd7/lIOWPK/X19TkfaGptbSX+aBM7K6/pbnIzKu58gBMnTnQi6Hzwzc3NtGjRooyDzgfNC4fF/ZNPPqGGhgaT3LS0xQOc/6msrNRSn8lKmPnAwIDRr4XpPD4WyOrqap1VGquLr51kMkkjR4401qauhnjMlJWVUXl5ua4qjdXD8st/3auoqDDWpq6G+EGb+x/HuYaZ85ivqqrShcNoPSyQfOMfMWKE0XZ1NNbf30+JRMK5ZuO28VzDcyT3P24bX6t8j+V5Pm5bsc41nJXB4ziXK6p8gEn2WC6/efNmWrBggdHTZFXcGWBdXZ27eD1PzvLP5Ah9Nios7iy/K1asMApOR2N8YfI/cZQYvpky9zhOinzuOE0pjgLGfedJncdMHEWAxwzfTOP40ME3JN7iKDGYa3TM2IXVgbmmMG5h94rzXIPrNezZH77/unXrnHt+LnHv6uqi9vZ2J6LOmyzposaWlhaaNWuW460s7suXL6empiajUfdIxV3+k8LChQtp6tSpNGnSpJwRdxk3i3tHRwexnOcSd+S46x/k+WpEqkw+QtH9/sCBA85fC+IokEiViW5c5KoZqTJ2uHOrSJWxwx6pMna4xzlVxk/cmaKcus1ZITNmzHA8lsuvWrWKfvzjHx8/4u4dNvly3L1PL1yeN7ycaucCzNUqxN3eOYG422HPaQMcJJDzHe30JHirEPfgzHTtAXHXRTJYPRD3YLx0lY6buIv0bM5XX716NXV2duaMuMuLrFxxxRU0ZcoUZz+T94VII+7egZBtVRk5si6vKtPY2Jgz2s714+VUXZdbsHog7sF46SwNcddJU70uiLs6K50lOW3g4MGDNGbMGJ3VGqsL4m4MdUZDEHc73OMm7jIl1Rx3EYX3RuhNETcq7lEcFMQ9Cqr564S452cUVQmIe1Rkc9cLcbfDHeJuhzu3yg9MHEmM43tYEHc74ybO4s7E/BZI6e7upra2NieyzuNKLGvOKeCc824y2s59hLjbGdtOq1jH3R58LAdphz1y3O1wR6qMHe7cKiLudthD3O1wj7u426EWrFWIezBeWktD3LXiDFQZxD0QLm2FIe7aUAaqCOIeCJfWwhB3rTiVK4O4K6PSWhDirhWnb2UQ9+gZZ20B4m4PPsTdDnuIux3uEHc73BFxt8cd4m6HPcQ9eu4Q9+gZQ9wtMs7WNMTdzkmBuNvhDnG3wx3ibo87xN0Oe4h79NxjL+7RI0ILIAACIAACIAACIAACIGCfAMTd/jlAD0AABEAABEAABEAABEAgLwGIe15EKAACIAACIAACIAACIAAC9glA3O2fA/QABEAABEAABEAABEAABPISgLjnRYQCIAACIAACIAACIAACIGCfAMTd/jlAD0AABEAABEAABEAABEAgL4GiF/euri73U7P8WVn+/zlz5tAbb7xBjY2NVF9f7xyk+EztlClT6KmnnqLa2lp64okn6Oabb3Z+P3PmTOf/x40blxeKrgKqfd+xYwdNnz7daXbTpk3O53Tl4+Sfb9++naZNm6ara3nr6evro4aGBqqrq3NY8v8vW7aMWltbM1j6fR5Y/iSwfEx5G9VYgPs1Y8YMl5nf+BDNyWXff/9993PGxdJ3v/Eh91Me837nw+TnmLmvHR0d7nWZr+/ydRmX65XHhbgebrnlFmeMFVvfs12vcj/FuOHjEXNqMc818pwoPjUeh7lm/PjxGXMKMxb3LtvXq3ee9Lteg8z9xTbXFJsbyCzla81v/uDfswts3bq1aNxA7qcYw7lcxesRtr1Go2JYraqoxV1MImKSZlKyTIpJh38uZEHI8r333kvr16+nRYsWObLOA27ixInG5Fe175MnT6YNGzbQ3XffTTzpPffcc8Q/+93vfuf2l4+pvb3dEWcTm5DCvXv3ZjwECX78+82bN9P111+f0feWlhaaNWsW7d+/n/bs2eNMOlxWPr6o+y9PjOJhh8+F6A//fuPGjcTCxZt4GPErWwx99/ZBjI+f//zn7oOJGPNLliyhRx55xB1L4nzwg5eJTUzqYkLP1nd5bPM+vPFYam5uLqrrVe4PjyHexMOzEC4eN+eff35R9Z3nEXm+E9frggULnACH/EDLxySXLda5hgMwfuOD+x+HuUYW2ocfftgZ77zJc6PJ69Vvnsx1vQqJFA/mfF+11XcxZnlM5Jtr5HuRmPtvuOEGa24g5jtxb1y+fLkT5OB52+sq2cY233vFvdjk9eoNRIq5hK8/v/7k8wiTfTdx/zPZRtGKO19kv/nNbxyJbWtro9WrVztiK09u4r8ZmBBbMRhuvfXWjIlFlreoARfadzEh8b/37dvnSDBLl2mBfP755+mss86iH/3oR27EXebO/eEJZ968edTZ2ek+UAgBkC9kZiHfcKNm//rrrzvjRBZbWUzkCAD/d76ytvvundzkiV+wFONj9uzZzgOseMAz+bDKffjDH/5AVVVVGQ/R8gOnX9/Fz6688sqiul45kiuLifyXBPHfzJ8l2PvwXWxzjbheWRD4Zst/NeNNSI/32jb5oB1kruH7wXvvvef0XwRzZIkp5rlGPDznekgyeb36zZPZ5hqWMvFwJMb2hRdemBFMMtn3IHMNj3MhlWLu/9rXvua4hQiWmbxe5fufGK9f//rX6cknnxzWH2/fxb3o8ccft+YGcv/FOX/ttdd8+8NBjXweYXKuido9TNZftOIuIHif8vwiBVzWG+HOdeM1BVil735PsWecccYwcWdRbmpqMpbq4/0Tlxyp4z6vWrWKli5dOkzcBVvvZClSbkyxl/vrjXIsXrzY6b+4mXrLFlPfs40PjtiIze8BVn4IlMtGzV8W3Fx9F9EYuZ/ZRDnqPvvNNTx/yNccj6Fdu3bRjTfe6AYS+EaaTdzldCET/c8WDeO/EIjrlUX9gQcecOeRbDfeYp1rVq5c6QQT+LoVsuUnZsU613gDMCoP5VGPHe+8LgfJ+Hd8L+L5w/vXtGLou8pcI/iJCDfP/Xzf8oq76etVzHt8r/F78Of+MHu/exEHQ+Sgnunrlfsun3+/oJ5wFa9H5Cob9Vg/nuqPlbjzzVSWLjGx8AnhmypHlOSblN9TrEmJkW+m2fouT4p8HJxretddd1G2p1hTOYTeC07Oqb7iiiuI82O5734RXpsRd3Fxyjck+WGP+33xxRdnPATlEneTEXe/vosJXryrIcaHnLIhUh/8bqYm08PEA7R8E5RzIr195/JCZubPn5+R5mMjCuaVXznfl/t+zTXXOKdInAv+bx5PHAG2HcHz9t3vehV/tRTjTDzQ2vzrHvelkLlGSJtXbmxfr7nmGu+YLobr1Zs65Xe9Conk+Z6PgVMNv/nNb1r7654Yv973afz6zmlsIh1SzP3f+c53fCPcJt3AG0zyBi34Hup9KC2WiLt3rsn1F7t84o6Ie2GPE7ETd/7TKOdqCkngAV5TU+M8tYqXKHmACxGwleMunkpFBIPF3a/vnCIgPzGLi8BmjrvfzVSeaLKlIxVDjruf/MoTvF/akXzzkm+uplOU/Pou0hxEBEOOrrNM8nscQuK9/TWZM+t3M83WdzmNSfT5zjvvtJZ36hdx55/J79P4pQKIcWM7x90714gcd/65eNFdROnkiGoxvE+jOtfccccdGSl34jqV0ziK4XrNNdd4r8diuF69L+b73YtefvllJyef3xXL9qBdrHMN57iLQEIxzDXigZrfsRIPCt4ULzHX8LXh9/6GrRx37g+PF05X4/Mtgoi50r+84m7zfZrCFLk494qVuPNAkaNg8kur4qmaMYsXDf3e1La5qoxf38VNVkTxRN9tv32dKwomuHPf47CqTLZVEbKJst+b/CYv31xRMPEypDzeuW/inPBDK6cUyD8z9Vca8TCdLeIuxna2FXGK+XoVqz3J48D7l5piWsFKZixfrzLjYl3BKlvf5TmxWFeVyTbXZMu/L7ZVZeTxke96td33XBF30XeV1ZVMrjgnM+O5RLS9ZcuWYSvgiQfvYllVRvYXMQ8yZ141KduqVFhVJhpzKHpxj+awUSsIgAAIgAAIgAAIgAAIxIsAxD1e5wu9BQEQAAEQAAEQAAEQKFECEPcSPfE4bBAAARAAARAAARAAgXgRgLjH63yhtyAAAiAAAiAAAiAAAiVKAOJeoicehw0CIAACIAACIAACIBAvAhD3eJ0v9BYEQAAEQAAEQAAEQKBECUDcS/TE47BBAARAAARAAARAAATiRQDiHq/zhd6CAAiAAAiAAAiAAAiUKAGIe4meeBw2CIAACIAACIAACIBAvAhA3ON1vtBbEAABEAABEAABEACBEiUAcS/RE4/DBgEQAAEQAAEQAAEQiBcBiHu8zhd6CwIgAAIgAAIgAAIgUKIEIO4leuJx2CAAAiAAAiAAAiAAAvEiAHGP1/lCb0EABEAABEAABEAABEqUAMS9RE88DhsEQAAEQAAEQAAEQCBeBCDu8Tpf6C0IgAAIgAAIgAAIgECJEoC4l+iJx2GDAAiAAAiAAAiAAAjEiwDEPV7nC70FARAAARAAARAAARAoUQIQ9xI98ThsEAABEAABEAABEACBeBGAuMfrfKG3IAACIAACIAACIAACJUoA4l6iJx6HDQIgAAIgAAIgAAIgEC8CEPd4nS/0FgRAAARAAARAAARAoEQJQNxL9MTjsEEABEAABEAABEAABOJFAOIer/OF3oIACIAACIAACIAACJQoAYh7iZ54HDYIgAAIgAAIgAAIgEC8CEDc43W+0FsQAAEQAAEQAAEQAIESJQBxL9ETj8MGARAAARAAARAAARCIF4H/D6IAWxPZEFY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120157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Overall </a:t>
            </a:r>
            <a:r>
              <a:rPr lang="en-US" sz="2400" u="sng" dirty="0" smtClean="0">
                <a:solidFill>
                  <a:srgbClr val="FF0000"/>
                </a:solidFill>
              </a:rPr>
              <a:t>Trend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0.17°C/decade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1.1°C since 1880’s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10000"/>
            <a:ext cx="5080000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4942" y="4267200"/>
            <a:ext cx="2434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Land-only Trend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0.29°C/decade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1.7°C </a:t>
            </a:r>
            <a:r>
              <a:rPr lang="en-US" sz="2400" dirty="0" smtClean="0">
                <a:solidFill>
                  <a:srgbClr val="FF0000"/>
                </a:solidFill>
              </a:rPr>
              <a:t>since 1880’s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1213361"/>
            <a:ext cx="3581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Earth has warmed about 2°F overall, and nearly 3°F over land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Clean Power Plan not implemented, but being achieved</a:t>
            </a:r>
          </a:p>
        </p:txBody>
      </p:sp>
      <p:sp>
        <p:nvSpPr>
          <p:cNvPr id="942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D33D9E-4F91-4873-BD84-ECAA116BCC4A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94212" name="Picture 2" descr="graph of U.S. power sector CO2 emissions, as explained in the article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295400"/>
            <a:ext cx="77263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Box 11"/>
          <p:cNvSpPr txBox="1">
            <a:spLocks noChangeArrowheads="1"/>
          </p:cNvSpPr>
          <p:nvPr/>
        </p:nvSpPr>
        <p:spPr bwMode="auto">
          <a:xfrm>
            <a:off x="0" y="50292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EIA 2016</a:t>
            </a:r>
          </a:p>
        </p:txBody>
      </p:sp>
      <p:pic>
        <p:nvPicPr>
          <p:cNvPr id="942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5213350"/>
            <a:ext cx="579755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Box 13"/>
          <p:cNvSpPr txBox="1">
            <a:spLocks noChangeArrowheads="1"/>
          </p:cNvSpPr>
          <p:nvPr/>
        </p:nvSpPr>
        <p:spPr bwMode="auto">
          <a:xfrm>
            <a:off x="1371600" y="36576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Arial" charset="0"/>
              </a:rPr>
              <a:t>Actual, ~1800 in 2017</a:t>
            </a:r>
          </a:p>
        </p:txBody>
      </p:sp>
      <p:cxnSp>
        <p:nvCxnSpPr>
          <p:cNvPr id="16" name="Straight Arrow Connector 15"/>
          <p:cNvCxnSpPr>
            <a:stCxn id="94215" idx="0"/>
          </p:cNvCxnSpPr>
          <p:nvPr/>
        </p:nvCxnSpPr>
        <p:spPr>
          <a:xfrm flipV="1">
            <a:off x="2582863" y="33528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7" name="TextBox 17"/>
          <p:cNvSpPr txBox="1">
            <a:spLocks noChangeArrowheads="1"/>
          </p:cNvSpPr>
          <p:nvPr/>
        </p:nvSpPr>
        <p:spPr bwMode="auto">
          <a:xfrm>
            <a:off x="655638" y="6043613"/>
            <a:ext cx="243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en-US">
                <a:latin typeface="Arial" charset="0"/>
              </a:rPr>
              <a:t>EPA projected impact of Clean Power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008000"/>
                </a:solidFill>
              </a:rPr>
              <a:t>Fuel economy standards tightening, but Trump may seek to weaken </a:t>
            </a:r>
          </a:p>
        </p:txBody>
      </p:sp>
      <p:sp>
        <p:nvSpPr>
          <p:cNvPr id="952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A3C3B2-D94B-46DE-BA3B-98A1EEB6C24A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95236" name="Picture 2" descr="http://www.c2es.org/docUploads/vehicle_standar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374775"/>
            <a:ext cx="776922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Federal tax credits for wind and solar are phasing down</a:t>
            </a:r>
          </a:p>
        </p:txBody>
      </p:sp>
      <p:sp>
        <p:nvSpPr>
          <p:cNvPr id="9625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58BA3-9C56-4DE7-95A0-E55E3CD5D67B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6260" name="Picture 2" descr="https://ilsr.org/wp-content/uploads/2016/01/federal-wind-and-solar-tax-credit-phase-out-ILSR-2015-v3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3276600" cy="1706562"/>
          </a:xfrm>
        </p:spPr>
        <p:txBody>
          <a:bodyPr/>
          <a:lstStyle/>
          <a:p>
            <a:pPr algn="l"/>
            <a:r>
              <a:rPr lang="en-US" altLang="en-US" sz="4000" b="1" smtClean="0">
                <a:solidFill>
                  <a:srgbClr val="008000"/>
                </a:solidFill>
              </a:rPr>
              <a:t>State and city pledges</a:t>
            </a:r>
          </a:p>
        </p:txBody>
      </p:sp>
      <p:sp>
        <p:nvSpPr>
          <p:cNvPr id="9728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CCFB37-B6B8-4BF8-A829-CA8D927511BB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7284" name="Picture 2" descr="https://insideclimatenews.org/sites/default/files/styles/colorbox_full/public/USStatesParisPledge07122017.png?itok=21bTyI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5588"/>
            <a:ext cx="56546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 txBox="1">
            <a:spLocks noChangeArrowheads="1"/>
          </p:cNvSpPr>
          <p:nvPr/>
        </p:nvSpPr>
        <p:spPr bwMode="auto">
          <a:xfrm>
            <a:off x="574675" y="914400"/>
            <a:ext cx="7880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65000"/>
              </a:spcBef>
              <a:spcAft>
                <a:spcPct val="25000"/>
              </a:spcAft>
            </a:pPr>
            <a:r>
              <a:rPr lang="en-US" altLang="en-US" sz="3000" b="1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State-level Renewable Portfolio Standards</a:t>
            </a:r>
          </a:p>
        </p:txBody>
      </p:sp>
      <p:sp>
        <p:nvSpPr>
          <p:cNvPr id="86" name="Freeform 206"/>
          <p:cNvSpPr>
            <a:spLocks/>
          </p:cNvSpPr>
          <p:nvPr/>
        </p:nvSpPr>
        <p:spPr bwMode="auto">
          <a:xfrm>
            <a:off x="152400" y="4356100"/>
            <a:ext cx="1136650" cy="838200"/>
          </a:xfrm>
          <a:custGeom>
            <a:avLst/>
            <a:gdLst>
              <a:gd name="T0" fmla="*/ 2147483647 w 1184"/>
              <a:gd name="T1" fmla="*/ 2147483647 h 920"/>
              <a:gd name="T2" fmla="*/ 2147483647 w 1184"/>
              <a:gd name="T3" fmla="*/ 2147483647 h 920"/>
              <a:gd name="T4" fmla="*/ 2147483647 w 1184"/>
              <a:gd name="T5" fmla="*/ 2147483647 h 920"/>
              <a:gd name="T6" fmla="*/ 2147483647 w 1184"/>
              <a:gd name="T7" fmla="*/ 2147483647 h 920"/>
              <a:gd name="T8" fmla="*/ 2147483647 w 1184"/>
              <a:gd name="T9" fmla="*/ 2147483647 h 920"/>
              <a:gd name="T10" fmla="*/ 2147483647 w 1184"/>
              <a:gd name="T11" fmla="*/ 2147483647 h 920"/>
              <a:gd name="T12" fmla="*/ 2147483647 w 1184"/>
              <a:gd name="T13" fmla="*/ 2147483647 h 920"/>
              <a:gd name="T14" fmla="*/ 2147483647 w 1184"/>
              <a:gd name="T15" fmla="*/ 2147483647 h 920"/>
              <a:gd name="T16" fmla="*/ 2147483647 w 1184"/>
              <a:gd name="T17" fmla="*/ 2147483647 h 920"/>
              <a:gd name="T18" fmla="*/ 2147483647 w 1184"/>
              <a:gd name="T19" fmla="*/ 2147483647 h 920"/>
              <a:gd name="T20" fmla="*/ 2147483647 w 1184"/>
              <a:gd name="T21" fmla="*/ 2147483647 h 920"/>
              <a:gd name="T22" fmla="*/ 2147483647 w 1184"/>
              <a:gd name="T23" fmla="*/ 2147483647 h 920"/>
              <a:gd name="T24" fmla="*/ 2147483647 w 1184"/>
              <a:gd name="T25" fmla="*/ 2147483647 h 920"/>
              <a:gd name="T26" fmla="*/ 2147483647 w 1184"/>
              <a:gd name="T27" fmla="*/ 2147483647 h 920"/>
              <a:gd name="T28" fmla="*/ 2147483647 w 1184"/>
              <a:gd name="T29" fmla="*/ 2147483647 h 920"/>
              <a:gd name="T30" fmla="*/ 2147483647 w 1184"/>
              <a:gd name="T31" fmla="*/ 2147483647 h 920"/>
              <a:gd name="T32" fmla="*/ 2147483647 w 1184"/>
              <a:gd name="T33" fmla="*/ 2147483647 h 920"/>
              <a:gd name="T34" fmla="*/ 2147483647 w 1184"/>
              <a:gd name="T35" fmla="*/ 2147483647 h 920"/>
              <a:gd name="T36" fmla="*/ 2147483647 w 1184"/>
              <a:gd name="T37" fmla="*/ 2147483647 h 920"/>
              <a:gd name="T38" fmla="*/ 2147483647 w 1184"/>
              <a:gd name="T39" fmla="*/ 2147483647 h 920"/>
              <a:gd name="T40" fmla="*/ 2147483647 w 1184"/>
              <a:gd name="T41" fmla="*/ 2147483647 h 920"/>
              <a:gd name="T42" fmla="*/ 2147483647 w 1184"/>
              <a:gd name="T43" fmla="*/ 2147483647 h 920"/>
              <a:gd name="T44" fmla="*/ 2147483647 w 1184"/>
              <a:gd name="T45" fmla="*/ 2147483647 h 920"/>
              <a:gd name="T46" fmla="*/ 2147483647 w 1184"/>
              <a:gd name="T47" fmla="*/ 2147483647 h 920"/>
              <a:gd name="T48" fmla="*/ 2147483647 w 1184"/>
              <a:gd name="T49" fmla="*/ 2147483647 h 920"/>
              <a:gd name="T50" fmla="*/ 2147483647 w 1184"/>
              <a:gd name="T51" fmla="*/ 2147483647 h 920"/>
              <a:gd name="T52" fmla="*/ 2147483647 w 1184"/>
              <a:gd name="T53" fmla="*/ 2147483647 h 920"/>
              <a:gd name="T54" fmla="*/ 2147483647 w 1184"/>
              <a:gd name="T55" fmla="*/ 2147483647 h 920"/>
              <a:gd name="T56" fmla="*/ 2147483647 w 1184"/>
              <a:gd name="T57" fmla="*/ 2147483647 h 920"/>
              <a:gd name="T58" fmla="*/ 2147483647 w 1184"/>
              <a:gd name="T59" fmla="*/ 2147483647 h 920"/>
              <a:gd name="T60" fmla="*/ 2147483647 w 1184"/>
              <a:gd name="T61" fmla="*/ 2147483647 h 920"/>
              <a:gd name="T62" fmla="*/ 0 w 1184"/>
              <a:gd name="T63" fmla="*/ 2147483647 h 920"/>
              <a:gd name="T64" fmla="*/ 2147483647 w 1184"/>
              <a:gd name="T65" fmla="*/ 2147483647 h 920"/>
              <a:gd name="T66" fmla="*/ 2147483647 w 1184"/>
              <a:gd name="T67" fmla="*/ 2147483647 h 920"/>
              <a:gd name="T68" fmla="*/ 2147483647 w 1184"/>
              <a:gd name="T69" fmla="*/ 2147483647 h 920"/>
              <a:gd name="T70" fmla="*/ 2147483647 w 1184"/>
              <a:gd name="T71" fmla="*/ 2147483647 h 920"/>
              <a:gd name="T72" fmla="*/ 2147483647 w 1184"/>
              <a:gd name="T73" fmla="*/ 2147483647 h 920"/>
              <a:gd name="T74" fmla="*/ 2147483647 w 1184"/>
              <a:gd name="T75" fmla="*/ 2147483647 h 920"/>
              <a:gd name="T76" fmla="*/ 2147483647 w 1184"/>
              <a:gd name="T77" fmla="*/ 2147483647 h 920"/>
              <a:gd name="T78" fmla="*/ 2147483647 w 1184"/>
              <a:gd name="T79" fmla="*/ 2147483647 h 920"/>
              <a:gd name="T80" fmla="*/ 2147483647 w 1184"/>
              <a:gd name="T81" fmla="*/ 2147483647 h 920"/>
              <a:gd name="T82" fmla="*/ 2147483647 w 1184"/>
              <a:gd name="T83" fmla="*/ 2147483647 h 920"/>
              <a:gd name="T84" fmla="*/ 2147483647 w 1184"/>
              <a:gd name="T85" fmla="*/ 2147483647 h 920"/>
              <a:gd name="T86" fmla="*/ 2147483647 w 1184"/>
              <a:gd name="T87" fmla="*/ 2147483647 h 920"/>
              <a:gd name="T88" fmla="*/ 2147483647 w 1184"/>
              <a:gd name="T89" fmla="*/ 2147483647 h 920"/>
              <a:gd name="T90" fmla="*/ 2147483647 w 1184"/>
              <a:gd name="T91" fmla="*/ 2147483647 h 920"/>
              <a:gd name="T92" fmla="*/ 2147483647 w 1184"/>
              <a:gd name="T93" fmla="*/ 2147483647 h 920"/>
              <a:gd name="T94" fmla="*/ 2147483647 w 1184"/>
              <a:gd name="T95" fmla="*/ 2147483647 h 920"/>
              <a:gd name="T96" fmla="*/ 2147483647 w 1184"/>
              <a:gd name="T97" fmla="*/ 2147483647 h 920"/>
              <a:gd name="T98" fmla="*/ 2147483647 w 1184"/>
              <a:gd name="T99" fmla="*/ 2147483647 h 920"/>
              <a:gd name="T100" fmla="*/ 2147483647 w 1184"/>
              <a:gd name="T101" fmla="*/ 2147483647 h 920"/>
              <a:gd name="T102" fmla="*/ 2147483647 w 1184"/>
              <a:gd name="T103" fmla="*/ 2147483647 h 920"/>
              <a:gd name="T104" fmla="*/ 2147483647 w 1184"/>
              <a:gd name="T105" fmla="*/ 2147483647 h 920"/>
              <a:gd name="T106" fmla="*/ 2147483647 w 1184"/>
              <a:gd name="T107" fmla="*/ 2147483647 h 920"/>
              <a:gd name="T108" fmla="*/ 2147483647 w 1184"/>
              <a:gd name="T109" fmla="*/ 2147483647 h 920"/>
              <a:gd name="T110" fmla="*/ 2147483647 w 1184"/>
              <a:gd name="T111" fmla="*/ 2147483647 h 920"/>
              <a:gd name="T112" fmla="*/ 2147483647 w 1184"/>
              <a:gd name="T113" fmla="*/ 2147483647 h 9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84"/>
              <a:gd name="T172" fmla="*/ 0 h 920"/>
              <a:gd name="T173" fmla="*/ 1184 w 1184"/>
              <a:gd name="T174" fmla="*/ 920 h 9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84" h="920">
                <a:moveTo>
                  <a:pt x="800" y="592"/>
                </a:moveTo>
                <a:lnTo>
                  <a:pt x="752" y="96"/>
                </a:lnTo>
                <a:lnTo>
                  <a:pt x="744" y="80"/>
                </a:lnTo>
                <a:lnTo>
                  <a:pt x="720" y="80"/>
                </a:lnTo>
                <a:lnTo>
                  <a:pt x="712" y="64"/>
                </a:lnTo>
                <a:lnTo>
                  <a:pt x="704" y="64"/>
                </a:lnTo>
                <a:lnTo>
                  <a:pt x="696" y="80"/>
                </a:lnTo>
                <a:lnTo>
                  <a:pt x="656" y="72"/>
                </a:lnTo>
                <a:lnTo>
                  <a:pt x="632" y="64"/>
                </a:lnTo>
                <a:lnTo>
                  <a:pt x="600" y="64"/>
                </a:lnTo>
                <a:lnTo>
                  <a:pt x="592" y="48"/>
                </a:lnTo>
                <a:lnTo>
                  <a:pt x="576" y="48"/>
                </a:lnTo>
                <a:lnTo>
                  <a:pt x="552" y="56"/>
                </a:lnTo>
                <a:lnTo>
                  <a:pt x="528" y="40"/>
                </a:lnTo>
                <a:lnTo>
                  <a:pt x="528" y="24"/>
                </a:lnTo>
                <a:lnTo>
                  <a:pt x="512" y="24"/>
                </a:lnTo>
                <a:lnTo>
                  <a:pt x="520" y="32"/>
                </a:lnTo>
                <a:lnTo>
                  <a:pt x="520" y="48"/>
                </a:lnTo>
                <a:lnTo>
                  <a:pt x="504" y="48"/>
                </a:lnTo>
                <a:lnTo>
                  <a:pt x="496" y="32"/>
                </a:lnTo>
                <a:lnTo>
                  <a:pt x="496" y="16"/>
                </a:lnTo>
                <a:lnTo>
                  <a:pt x="488" y="16"/>
                </a:lnTo>
                <a:lnTo>
                  <a:pt x="472" y="32"/>
                </a:lnTo>
                <a:lnTo>
                  <a:pt x="472" y="16"/>
                </a:lnTo>
                <a:lnTo>
                  <a:pt x="464" y="8"/>
                </a:lnTo>
                <a:lnTo>
                  <a:pt x="464" y="0"/>
                </a:lnTo>
                <a:lnTo>
                  <a:pt x="448" y="0"/>
                </a:lnTo>
                <a:lnTo>
                  <a:pt x="440" y="8"/>
                </a:lnTo>
                <a:lnTo>
                  <a:pt x="416" y="8"/>
                </a:lnTo>
                <a:lnTo>
                  <a:pt x="400" y="16"/>
                </a:lnTo>
                <a:lnTo>
                  <a:pt x="392" y="24"/>
                </a:lnTo>
                <a:lnTo>
                  <a:pt x="384" y="32"/>
                </a:lnTo>
                <a:lnTo>
                  <a:pt x="352" y="32"/>
                </a:lnTo>
                <a:lnTo>
                  <a:pt x="328" y="64"/>
                </a:lnTo>
                <a:lnTo>
                  <a:pt x="304" y="88"/>
                </a:lnTo>
                <a:lnTo>
                  <a:pt x="272" y="96"/>
                </a:lnTo>
                <a:lnTo>
                  <a:pt x="264" y="88"/>
                </a:lnTo>
                <a:lnTo>
                  <a:pt x="248" y="96"/>
                </a:lnTo>
                <a:lnTo>
                  <a:pt x="232" y="104"/>
                </a:lnTo>
                <a:lnTo>
                  <a:pt x="240" y="120"/>
                </a:lnTo>
                <a:lnTo>
                  <a:pt x="264" y="144"/>
                </a:lnTo>
                <a:lnTo>
                  <a:pt x="272" y="184"/>
                </a:lnTo>
                <a:lnTo>
                  <a:pt x="296" y="216"/>
                </a:lnTo>
                <a:lnTo>
                  <a:pt x="312" y="216"/>
                </a:lnTo>
                <a:lnTo>
                  <a:pt x="312" y="224"/>
                </a:lnTo>
                <a:lnTo>
                  <a:pt x="312" y="240"/>
                </a:lnTo>
                <a:lnTo>
                  <a:pt x="328" y="240"/>
                </a:lnTo>
                <a:lnTo>
                  <a:pt x="352" y="248"/>
                </a:lnTo>
                <a:lnTo>
                  <a:pt x="328" y="256"/>
                </a:lnTo>
                <a:lnTo>
                  <a:pt x="312" y="264"/>
                </a:lnTo>
                <a:lnTo>
                  <a:pt x="296" y="264"/>
                </a:lnTo>
                <a:lnTo>
                  <a:pt x="256" y="256"/>
                </a:lnTo>
                <a:lnTo>
                  <a:pt x="256" y="248"/>
                </a:lnTo>
                <a:lnTo>
                  <a:pt x="256" y="232"/>
                </a:lnTo>
                <a:lnTo>
                  <a:pt x="240" y="232"/>
                </a:lnTo>
                <a:lnTo>
                  <a:pt x="216" y="240"/>
                </a:lnTo>
                <a:lnTo>
                  <a:pt x="184" y="248"/>
                </a:lnTo>
                <a:lnTo>
                  <a:pt x="160" y="256"/>
                </a:lnTo>
                <a:lnTo>
                  <a:pt x="152" y="256"/>
                </a:lnTo>
                <a:lnTo>
                  <a:pt x="168" y="264"/>
                </a:lnTo>
                <a:lnTo>
                  <a:pt x="184" y="296"/>
                </a:lnTo>
                <a:lnTo>
                  <a:pt x="184" y="312"/>
                </a:lnTo>
                <a:lnTo>
                  <a:pt x="200" y="336"/>
                </a:lnTo>
                <a:lnTo>
                  <a:pt x="224" y="344"/>
                </a:lnTo>
                <a:lnTo>
                  <a:pt x="256" y="344"/>
                </a:lnTo>
                <a:lnTo>
                  <a:pt x="272" y="352"/>
                </a:lnTo>
                <a:lnTo>
                  <a:pt x="296" y="344"/>
                </a:lnTo>
                <a:lnTo>
                  <a:pt x="304" y="344"/>
                </a:lnTo>
                <a:lnTo>
                  <a:pt x="296" y="360"/>
                </a:lnTo>
                <a:lnTo>
                  <a:pt x="296" y="384"/>
                </a:lnTo>
                <a:lnTo>
                  <a:pt x="296" y="400"/>
                </a:lnTo>
                <a:lnTo>
                  <a:pt x="272" y="416"/>
                </a:lnTo>
                <a:lnTo>
                  <a:pt x="248" y="416"/>
                </a:lnTo>
                <a:lnTo>
                  <a:pt x="232" y="424"/>
                </a:lnTo>
                <a:lnTo>
                  <a:pt x="208" y="416"/>
                </a:lnTo>
                <a:lnTo>
                  <a:pt x="192" y="424"/>
                </a:lnTo>
                <a:lnTo>
                  <a:pt x="184" y="440"/>
                </a:lnTo>
                <a:lnTo>
                  <a:pt x="168" y="456"/>
                </a:lnTo>
                <a:lnTo>
                  <a:pt x="160" y="464"/>
                </a:lnTo>
                <a:lnTo>
                  <a:pt x="136" y="480"/>
                </a:lnTo>
                <a:lnTo>
                  <a:pt x="136" y="504"/>
                </a:lnTo>
                <a:lnTo>
                  <a:pt x="144" y="520"/>
                </a:lnTo>
                <a:lnTo>
                  <a:pt x="152" y="528"/>
                </a:lnTo>
                <a:lnTo>
                  <a:pt x="152" y="544"/>
                </a:lnTo>
                <a:lnTo>
                  <a:pt x="144" y="544"/>
                </a:lnTo>
                <a:lnTo>
                  <a:pt x="144" y="552"/>
                </a:lnTo>
                <a:lnTo>
                  <a:pt x="160" y="592"/>
                </a:lnTo>
                <a:lnTo>
                  <a:pt x="168" y="600"/>
                </a:lnTo>
                <a:lnTo>
                  <a:pt x="176" y="608"/>
                </a:lnTo>
                <a:lnTo>
                  <a:pt x="200" y="608"/>
                </a:lnTo>
                <a:lnTo>
                  <a:pt x="216" y="592"/>
                </a:lnTo>
                <a:lnTo>
                  <a:pt x="216" y="600"/>
                </a:lnTo>
                <a:lnTo>
                  <a:pt x="224" y="640"/>
                </a:lnTo>
                <a:lnTo>
                  <a:pt x="216" y="664"/>
                </a:lnTo>
                <a:lnTo>
                  <a:pt x="208" y="680"/>
                </a:lnTo>
                <a:lnTo>
                  <a:pt x="200" y="680"/>
                </a:lnTo>
                <a:lnTo>
                  <a:pt x="192" y="680"/>
                </a:lnTo>
                <a:lnTo>
                  <a:pt x="208" y="696"/>
                </a:lnTo>
                <a:lnTo>
                  <a:pt x="240" y="680"/>
                </a:lnTo>
                <a:lnTo>
                  <a:pt x="248" y="696"/>
                </a:lnTo>
                <a:lnTo>
                  <a:pt x="264" y="696"/>
                </a:lnTo>
                <a:lnTo>
                  <a:pt x="280" y="720"/>
                </a:lnTo>
                <a:lnTo>
                  <a:pt x="288" y="720"/>
                </a:lnTo>
                <a:lnTo>
                  <a:pt x="296" y="712"/>
                </a:lnTo>
                <a:lnTo>
                  <a:pt x="296" y="696"/>
                </a:lnTo>
                <a:lnTo>
                  <a:pt x="304" y="688"/>
                </a:lnTo>
                <a:lnTo>
                  <a:pt x="304" y="680"/>
                </a:lnTo>
                <a:lnTo>
                  <a:pt x="312" y="688"/>
                </a:lnTo>
                <a:lnTo>
                  <a:pt x="312" y="704"/>
                </a:lnTo>
                <a:lnTo>
                  <a:pt x="320" y="704"/>
                </a:lnTo>
                <a:lnTo>
                  <a:pt x="352" y="704"/>
                </a:lnTo>
                <a:lnTo>
                  <a:pt x="328" y="720"/>
                </a:lnTo>
                <a:lnTo>
                  <a:pt x="328" y="736"/>
                </a:lnTo>
                <a:lnTo>
                  <a:pt x="320" y="760"/>
                </a:lnTo>
                <a:lnTo>
                  <a:pt x="296" y="776"/>
                </a:lnTo>
                <a:lnTo>
                  <a:pt x="272" y="808"/>
                </a:lnTo>
                <a:lnTo>
                  <a:pt x="224" y="832"/>
                </a:lnTo>
                <a:lnTo>
                  <a:pt x="224" y="848"/>
                </a:lnTo>
                <a:lnTo>
                  <a:pt x="216" y="856"/>
                </a:lnTo>
                <a:lnTo>
                  <a:pt x="208" y="848"/>
                </a:lnTo>
                <a:lnTo>
                  <a:pt x="192" y="840"/>
                </a:lnTo>
                <a:lnTo>
                  <a:pt x="160" y="848"/>
                </a:lnTo>
                <a:lnTo>
                  <a:pt x="152" y="864"/>
                </a:lnTo>
                <a:lnTo>
                  <a:pt x="128" y="872"/>
                </a:lnTo>
                <a:lnTo>
                  <a:pt x="80" y="888"/>
                </a:lnTo>
                <a:lnTo>
                  <a:pt x="48" y="904"/>
                </a:lnTo>
                <a:lnTo>
                  <a:pt x="24" y="904"/>
                </a:lnTo>
                <a:lnTo>
                  <a:pt x="0" y="920"/>
                </a:lnTo>
                <a:lnTo>
                  <a:pt x="32" y="920"/>
                </a:lnTo>
                <a:lnTo>
                  <a:pt x="64" y="912"/>
                </a:lnTo>
                <a:lnTo>
                  <a:pt x="112" y="896"/>
                </a:lnTo>
                <a:lnTo>
                  <a:pt x="112" y="904"/>
                </a:lnTo>
                <a:lnTo>
                  <a:pt x="112" y="896"/>
                </a:lnTo>
                <a:lnTo>
                  <a:pt x="120" y="888"/>
                </a:lnTo>
                <a:lnTo>
                  <a:pt x="136" y="888"/>
                </a:lnTo>
                <a:lnTo>
                  <a:pt x="168" y="880"/>
                </a:lnTo>
                <a:lnTo>
                  <a:pt x="176" y="872"/>
                </a:lnTo>
                <a:lnTo>
                  <a:pt x="184" y="872"/>
                </a:lnTo>
                <a:lnTo>
                  <a:pt x="208" y="872"/>
                </a:lnTo>
                <a:lnTo>
                  <a:pt x="232" y="864"/>
                </a:lnTo>
                <a:lnTo>
                  <a:pt x="264" y="856"/>
                </a:lnTo>
                <a:lnTo>
                  <a:pt x="280" y="848"/>
                </a:lnTo>
                <a:lnTo>
                  <a:pt x="280" y="840"/>
                </a:lnTo>
                <a:lnTo>
                  <a:pt x="288" y="832"/>
                </a:lnTo>
                <a:lnTo>
                  <a:pt x="312" y="824"/>
                </a:lnTo>
                <a:lnTo>
                  <a:pt x="352" y="808"/>
                </a:lnTo>
                <a:lnTo>
                  <a:pt x="368" y="776"/>
                </a:lnTo>
                <a:lnTo>
                  <a:pt x="384" y="760"/>
                </a:lnTo>
                <a:lnTo>
                  <a:pt x="416" y="760"/>
                </a:lnTo>
                <a:lnTo>
                  <a:pt x="432" y="744"/>
                </a:lnTo>
                <a:lnTo>
                  <a:pt x="448" y="728"/>
                </a:lnTo>
                <a:lnTo>
                  <a:pt x="456" y="712"/>
                </a:lnTo>
                <a:lnTo>
                  <a:pt x="456" y="696"/>
                </a:lnTo>
                <a:lnTo>
                  <a:pt x="448" y="672"/>
                </a:lnTo>
                <a:lnTo>
                  <a:pt x="456" y="664"/>
                </a:lnTo>
                <a:lnTo>
                  <a:pt x="488" y="648"/>
                </a:lnTo>
                <a:lnTo>
                  <a:pt x="480" y="632"/>
                </a:lnTo>
                <a:lnTo>
                  <a:pt x="488" y="624"/>
                </a:lnTo>
                <a:lnTo>
                  <a:pt x="512" y="608"/>
                </a:lnTo>
                <a:lnTo>
                  <a:pt x="552" y="576"/>
                </a:lnTo>
                <a:lnTo>
                  <a:pt x="568" y="568"/>
                </a:lnTo>
                <a:lnTo>
                  <a:pt x="560" y="584"/>
                </a:lnTo>
                <a:lnTo>
                  <a:pt x="568" y="600"/>
                </a:lnTo>
                <a:lnTo>
                  <a:pt x="560" y="600"/>
                </a:lnTo>
                <a:lnTo>
                  <a:pt x="536" y="608"/>
                </a:lnTo>
                <a:lnTo>
                  <a:pt x="520" y="616"/>
                </a:lnTo>
                <a:lnTo>
                  <a:pt x="504" y="664"/>
                </a:lnTo>
                <a:lnTo>
                  <a:pt x="512" y="672"/>
                </a:lnTo>
                <a:lnTo>
                  <a:pt x="496" y="696"/>
                </a:lnTo>
                <a:lnTo>
                  <a:pt x="528" y="688"/>
                </a:lnTo>
                <a:lnTo>
                  <a:pt x="560" y="664"/>
                </a:lnTo>
                <a:lnTo>
                  <a:pt x="576" y="656"/>
                </a:lnTo>
                <a:lnTo>
                  <a:pt x="592" y="656"/>
                </a:lnTo>
                <a:lnTo>
                  <a:pt x="592" y="648"/>
                </a:lnTo>
                <a:lnTo>
                  <a:pt x="600" y="632"/>
                </a:lnTo>
                <a:lnTo>
                  <a:pt x="600" y="616"/>
                </a:lnTo>
                <a:lnTo>
                  <a:pt x="600" y="600"/>
                </a:lnTo>
                <a:lnTo>
                  <a:pt x="616" y="592"/>
                </a:lnTo>
                <a:lnTo>
                  <a:pt x="648" y="584"/>
                </a:lnTo>
                <a:lnTo>
                  <a:pt x="664" y="584"/>
                </a:lnTo>
                <a:lnTo>
                  <a:pt x="656" y="584"/>
                </a:lnTo>
                <a:lnTo>
                  <a:pt x="656" y="608"/>
                </a:lnTo>
                <a:lnTo>
                  <a:pt x="696" y="624"/>
                </a:lnTo>
                <a:lnTo>
                  <a:pt x="712" y="648"/>
                </a:lnTo>
                <a:lnTo>
                  <a:pt x="720" y="656"/>
                </a:lnTo>
                <a:lnTo>
                  <a:pt x="728" y="656"/>
                </a:lnTo>
                <a:lnTo>
                  <a:pt x="752" y="648"/>
                </a:lnTo>
                <a:lnTo>
                  <a:pt x="776" y="640"/>
                </a:lnTo>
                <a:lnTo>
                  <a:pt x="784" y="648"/>
                </a:lnTo>
                <a:lnTo>
                  <a:pt x="800" y="656"/>
                </a:lnTo>
                <a:lnTo>
                  <a:pt x="832" y="656"/>
                </a:lnTo>
                <a:lnTo>
                  <a:pt x="856" y="648"/>
                </a:lnTo>
                <a:lnTo>
                  <a:pt x="856" y="664"/>
                </a:lnTo>
                <a:lnTo>
                  <a:pt x="864" y="680"/>
                </a:lnTo>
                <a:lnTo>
                  <a:pt x="880" y="688"/>
                </a:lnTo>
                <a:lnTo>
                  <a:pt x="896" y="712"/>
                </a:lnTo>
                <a:lnTo>
                  <a:pt x="944" y="744"/>
                </a:lnTo>
                <a:lnTo>
                  <a:pt x="960" y="736"/>
                </a:lnTo>
                <a:lnTo>
                  <a:pt x="1000" y="736"/>
                </a:lnTo>
                <a:lnTo>
                  <a:pt x="1016" y="744"/>
                </a:lnTo>
                <a:lnTo>
                  <a:pt x="1032" y="760"/>
                </a:lnTo>
                <a:lnTo>
                  <a:pt x="1056" y="784"/>
                </a:lnTo>
                <a:lnTo>
                  <a:pt x="1072" y="792"/>
                </a:lnTo>
                <a:lnTo>
                  <a:pt x="1088" y="800"/>
                </a:lnTo>
                <a:lnTo>
                  <a:pt x="1104" y="824"/>
                </a:lnTo>
                <a:lnTo>
                  <a:pt x="1120" y="832"/>
                </a:lnTo>
                <a:lnTo>
                  <a:pt x="1128" y="824"/>
                </a:lnTo>
                <a:lnTo>
                  <a:pt x="1152" y="872"/>
                </a:lnTo>
                <a:lnTo>
                  <a:pt x="1168" y="888"/>
                </a:lnTo>
                <a:lnTo>
                  <a:pt x="1184" y="880"/>
                </a:lnTo>
                <a:lnTo>
                  <a:pt x="1184" y="848"/>
                </a:lnTo>
                <a:lnTo>
                  <a:pt x="1176" y="824"/>
                </a:lnTo>
                <a:lnTo>
                  <a:pt x="1160" y="816"/>
                </a:lnTo>
                <a:lnTo>
                  <a:pt x="1112" y="800"/>
                </a:lnTo>
                <a:lnTo>
                  <a:pt x="1104" y="792"/>
                </a:lnTo>
                <a:lnTo>
                  <a:pt x="1096" y="776"/>
                </a:lnTo>
                <a:lnTo>
                  <a:pt x="1064" y="744"/>
                </a:lnTo>
                <a:lnTo>
                  <a:pt x="1032" y="704"/>
                </a:lnTo>
                <a:lnTo>
                  <a:pt x="984" y="648"/>
                </a:lnTo>
                <a:lnTo>
                  <a:pt x="968" y="640"/>
                </a:lnTo>
                <a:lnTo>
                  <a:pt x="952" y="648"/>
                </a:lnTo>
                <a:lnTo>
                  <a:pt x="920" y="680"/>
                </a:lnTo>
                <a:lnTo>
                  <a:pt x="912" y="680"/>
                </a:lnTo>
                <a:lnTo>
                  <a:pt x="904" y="672"/>
                </a:lnTo>
                <a:lnTo>
                  <a:pt x="880" y="656"/>
                </a:lnTo>
                <a:lnTo>
                  <a:pt x="864" y="632"/>
                </a:lnTo>
                <a:lnTo>
                  <a:pt x="848" y="616"/>
                </a:lnTo>
                <a:lnTo>
                  <a:pt x="824" y="624"/>
                </a:lnTo>
                <a:lnTo>
                  <a:pt x="808" y="616"/>
                </a:lnTo>
                <a:lnTo>
                  <a:pt x="800" y="592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7" name="Freeform 207"/>
          <p:cNvSpPr>
            <a:spLocks/>
          </p:cNvSpPr>
          <p:nvPr/>
        </p:nvSpPr>
        <p:spPr bwMode="auto">
          <a:xfrm>
            <a:off x="5870575" y="2654300"/>
            <a:ext cx="788988" cy="482600"/>
          </a:xfrm>
          <a:custGeom>
            <a:avLst/>
            <a:gdLst>
              <a:gd name="T0" fmla="*/ 2147483647 w 500"/>
              <a:gd name="T1" fmla="*/ 2147483647 h 327"/>
              <a:gd name="T2" fmla="*/ 2147483647 w 500"/>
              <a:gd name="T3" fmla="*/ 2147483647 h 327"/>
              <a:gd name="T4" fmla="*/ 2147483647 w 500"/>
              <a:gd name="T5" fmla="*/ 2147483647 h 327"/>
              <a:gd name="T6" fmla="*/ 2147483647 w 500"/>
              <a:gd name="T7" fmla="*/ 2147483647 h 327"/>
              <a:gd name="T8" fmla="*/ 2147483647 w 500"/>
              <a:gd name="T9" fmla="*/ 2147483647 h 327"/>
              <a:gd name="T10" fmla="*/ 2147483647 w 500"/>
              <a:gd name="T11" fmla="*/ 2147483647 h 327"/>
              <a:gd name="T12" fmla="*/ 2147483647 w 500"/>
              <a:gd name="T13" fmla="*/ 2147483647 h 327"/>
              <a:gd name="T14" fmla="*/ 2147483647 w 500"/>
              <a:gd name="T15" fmla="*/ 2147483647 h 327"/>
              <a:gd name="T16" fmla="*/ 2147483647 w 500"/>
              <a:gd name="T17" fmla="*/ 2147483647 h 327"/>
              <a:gd name="T18" fmla="*/ 2147483647 w 500"/>
              <a:gd name="T19" fmla="*/ 2147483647 h 327"/>
              <a:gd name="T20" fmla="*/ 2147483647 w 500"/>
              <a:gd name="T21" fmla="*/ 2147483647 h 327"/>
              <a:gd name="T22" fmla="*/ 2147483647 w 500"/>
              <a:gd name="T23" fmla="*/ 2147483647 h 327"/>
              <a:gd name="T24" fmla="*/ 2147483647 w 500"/>
              <a:gd name="T25" fmla="*/ 2147483647 h 327"/>
              <a:gd name="T26" fmla="*/ 2147483647 w 500"/>
              <a:gd name="T27" fmla="*/ 2147483647 h 327"/>
              <a:gd name="T28" fmla="*/ 2147483647 w 500"/>
              <a:gd name="T29" fmla="*/ 2147483647 h 327"/>
              <a:gd name="T30" fmla="*/ 2147483647 w 500"/>
              <a:gd name="T31" fmla="*/ 2147483647 h 327"/>
              <a:gd name="T32" fmla="*/ 2147483647 w 500"/>
              <a:gd name="T33" fmla="*/ 2147483647 h 327"/>
              <a:gd name="T34" fmla="*/ 2147483647 w 500"/>
              <a:gd name="T35" fmla="*/ 2147483647 h 327"/>
              <a:gd name="T36" fmla="*/ 2147483647 w 500"/>
              <a:gd name="T37" fmla="*/ 2147483647 h 327"/>
              <a:gd name="T38" fmla="*/ 2147483647 w 500"/>
              <a:gd name="T39" fmla="*/ 2147483647 h 327"/>
              <a:gd name="T40" fmla="*/ 2147483647 w 500"/>
              <a:gd name="T41" fmla="*/ 2147483647 h 327"/>
              <a:gd name="T42" fmla="*/ 2147483647 w 500"/>
              <a:gd name="T43" fmla="*/ 2147483647 h 327"/>
              <a:gd name="T44" fmla="*/ 2147483647 w 500"/>
              <a:gd name="T45" fmla="*/ 0 h 327"/>
              <a:gd name="T46" fmla="*/ 2147483647 w 500"/>
              <a:gd name="T47" fmla="*/ 2147483647 h 327"/>
              <a:gd name="T48" fmla="*/ 2147483647 w 500"/>
              <a:gd name="T49" fmla="*/ 2147483647 h 327"/>
              <a:gd name="T50" fmla="*/ 2147483647 w 500"/>
              <a:gd name="T51" fmla="*/ 2147483647 h 327"/>
              <a:gd name="T52" fmla="*/ 2147483647 w 500"/>
              <a:gd name="T53" fmla="*/ 2147483647 h 327"/>
              <a:gd name="T54" fmla="*/ 2147483647 w 500"/>
              <a:gd name="T55" fmla="*/ 2147483647 h 327"/>
              <a:gd name="T56" fmla="*/ 2147483647 w 500"/>
              <a:gd name="T57" fmla="*/ 2147483647 h 327"/>
              <a:gd name="T58" fmla="*/ 2147483647 w 500"/>
              <a:gd name="T59" fmla="*/ 2147483647 h 327"/>
              <a:gd name="T60" fmla="*/ 2147483647 w 500"/>
              <a:gd name="T61" fmla="*/ 2147483647 h 327"/>
              <a:gd name="T62" fmla="*/ 2147483647 w 500"/>
              <a:gd name="T63" fmla="*/ 2147483647 h 327"/>
              <a:gd name="T64" fmla="*/ 2147483647 w 500"/>
              <a:gd name="T65" fmla="*/ 2147483647 h 327"/>
              <a:gd name="T66" fmla="*/ 2147483647 w 500"/>
              <a:gd name="T67" fmla="*/ 2147483647 h 327"/>
              <a:gd name="T68" fmla="*/ 2147483647 w 500"/>
              <a:gd name="T69" fmla="*/ 2147483647 h 327"/>
              <a:gd name="T70" fmla="*/ 2147483647 w 500"/>
              <a:gd name="T71" fmla="*/ 2147483647 h 327"/>
              <a:gd name="T72" fmla="*/ 2147483647 w 500"/>
              <a:gd name="T73" fmla="*/ 2147483647 h 327"/>
              <a:gd name="T74" fmla="*/ 2147483647 w 500"/>
              <a:gd name="T75" fmla="*/ 2147483647 h 327"/>
              <a:gd name="T76" fmla="*/ 2147483647 w 500"/>
              <a:gd name="T77" fmla="*/ 2147483647 h 327"/>
              <a:gd name="T78" fmla="*/ 2147483647 w 500"/>
              <a:gd name="T79" fmla="*/ 2147483647 h 327"/>
              <a:gd name="T80" fmla="*/ 2147483647 w 500"/>
              <a:gd name="T81" fmla="*/ 2147483647 h 327"/>
              <a:gd name="T82" fmla="*/ 2147483647 w 500"/>
              <a:gd name="T83" fmla="*/ 2147483647 h 327"/>
              <a:gd name="T84" fmla="*/ 2147483647 w 500"/>
              <a:gd name="T85" fmla="*/ 2147483647 h 327"/>
              <a:gd name="T86" fmla="*/ 2147483647 w 500"/>
              <a:gd name="T87" fmla="*/ 2147483647 h 327"/>
              <a:gd name="T88" fmla="*/ 2147483647 w 500"/>
              <a:gd name="T89" fmla="*/ 2147483647 h 327"/>
              <a:gd name="T90" fmla="*/ 2147483647 w 500"/>
              <a:gd name="T91" fmla="*/ 2147483647 h 327"/>
              <a:gd name="T92" fmla="*/ 2147483647 w 500"/>
              <a:gd name="T93" fmla="*/ 2147483647 h 327"/>
              <a:gd name="T94" fmla="*/ 2147483647 w 500"/>
              <a:gd name="T95" fmla="*/ 2147483647 h 327"/>
              <a:gd name="T96" fmla="*/ 2147483647 w 500"/>
              <a:gd name="T97" fmla="*/ 2147483647 h 327"/>
              <a:gd name="T98" fmla="*/ 2147483647 w 500"/>
              <a:gd name="T99" fmla="*/ 2147483647 h 327"/>
              <a:gd name="T100" fmla="*/ 2147483647 w 500"/>
              <a:gd name="T101" fmla="*/ 2147483647 h 327"/>
              <a:gd name="T102" fmla="*/ 2147483647 w 500"/>
              <a:gd name="T103" fmla="*/ 2147483647 h 327"/>
              <a:gd name="T104" fmla="*/ 2147483647 w 500"/>
              <a:gd name="T105" fmla="*/ 2147483647 h 327"/>
              <a:gd name="T106" fmla="*/ 2147483647 w 500"/>
              <a:gd name="T107" fmla="*/ 2147483647 h 327"/>
              <a:gd name="T108" fmla="*/ 2147483647 w 500"/>
              <a:gd name="T109" fmla="*/ 2147483647 h 327"/>
              <a:gd name="T110" fmla="*/ 2147483647 w 500"/>
              <a:gd name="T111" fmla="*/ 2147483647 h 327"/>
              <a:gd name="T112" fmla="*/ 2147483647 w 500"/>
              <a:gd name="T113" fmla="*/ 2147483647 h 327"/>
              <a:gd name="T114" fmla="*/ 2147483647 w 500"/>
              <a:gd name="T115" fmla="*/ 2147483647 h 327"/>
              <a:gd name="T116" fmla="*/ 2147483647 w 500"/>
              <a:gd name="T117" fmla="*/ 2147483647 h 327"/>
              <a:gd name="T118" fmla="*/ 2147483647 w 500"/>
              <a:gd name="T119" fmla="*/ 2147483647 h 3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00"/>
              <a:gd name="T181" fmla="*/ 0 h 327"/>
              <a:gd name="T182" fmla="*/ 500 w 500"/>
              <a:gd name="T183" fmla="*/ 327 h 3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00" h="327">
                <a:moveTo>
                  <a:pt x="328" y="271"/>
                </a:moveTo>
                <a:lnTo>
                  <a:pt x="334" y="270"/>
                </a:lnTo>
                <a:lnTo>
                  <a:pt x="335" y="270"/>
                </a:lnTo>
                <a:lnTo>
                  <a:pt x="345" y="267"/>
                </a:lnTo>
                <a:lnTo>
                  <a:pt x="349" y="266"/>
                </a:lnTo>
                <a:lnTo>
                  <a:pt x="359" y="264"/>
                </a:lnTo>
                <a:lnTo>
                  <a:pt x="361" y="263"/>
                </a:lnTo>
                <a:lnTo>
                  <a:pt x="365" y="263"/>
                </a:lnTo>
                <a:lnTo>
                  <a:pt x="368" y="263"/>
                </a:lnTo>
                <a:lnTo>
                  <a:pt x="388" y="258"/>
                </a:lnTo>
                <a:lnTo>
                  <a:pt x="389" y="258"/>
                </a:lnTo>
                <a:lnTo>
                  <a:pt x="397" y="256"/>
                </a:lnTo>
                <a:lnTo>
                  <a:pt x="408" y="253"/>
                </a:lnTo>
                <a:lnTo>
                  <a:pt x="418" y="251"/>
                </a:lnTo>
                <a:lnTo>
                  <a:pt x="425" y="249"/>
                </a:lnTo>
                <a:lnTo>
                  <a:pt x="426" y="246"/>
                </a:lnTo>
                <a:lnTo>
                  <a:pt x="438" y="234"/>
                </a:lnTo>
                <a:lnTo>
                  <a:pt x="439" y="234"/>
                </a:lnTo>
                <a:lnTo>
                  <a:pt x="444" y="233"/>
                </a:lnTo>
                <a:lnTo>
                  <a:pt x="453" y="234"/>
                </a:lnTo>
                <a:lnTo>
                  <a:pt x="456" y="231"/>
                </a:lnTo>
                <a:lnTo>
                  <a:pt x="465" y="226"/>
                </a:lnTo>
                <a:lnTo>
                  <a:pt x="468" y="224"/>
                </a:lnTo>
                <a:lnTo>
                  <a:pt x="468" y="223"/>
                </a:lnTo>
                <a:lnTo>
                  <a:pt x="474" y="220"/>
                </a:lnTo>
                <a:lnTo>
                  <a:pt x="474" y="219"/>
                </a:lnTo>
                <a:lnTo>
                  <a:pt x="472" y="212"/>
                </a:lnTo>
                <a:lnTo>
                  <a:pt x="476" y="208"/>
                </a:lnTo>
                <a:lnTo>
                  <a:pt x="476" y="206"/>
                </a:lnTo>
                <a:lnTo>
                  <a:pt x="480" y="202"/>
                </a:lnTo>
                <a:lnTo>
                  <a:pt x="482" y="201"/>
                </a:lnTo>
                <a:lnTo>
                  <a:pt x="490" y="195"/>
                </a:lnTo>
                <a:lnTo>
                  <a:pt x="493" y="190"/>
                </a:lnTo>
                <a:lnTo>
                  <a:pt x="499" y="185"/>
                </a:lnTo>
                <a:lnTo>
                  <a:pt x="487" y="176"/>
                </a:lnTo>
                <a:lnTo>
                  <a:pt x="483" y="172"/>
                </a:lnTo>
                <a:lnTo>
                  <a:pt x="478" y="169"/>
                </a:lnTo>
                <a:lnTo>
                  <a:pt x="475" y="165"/>
                </a:lnTo>
                <a:lnTo>
                  <a:pt x="457" y="147"/>
                </a:lnTo>
                <a:lnTo>
                  <a:pt x="451" y="147"/>
                </a:lnTo>
                <a:lnTo>
                  <a:pt x="451" y="145"/>
                </a:lnTo>
                <a:lnTo>
                  <a:pt x="450" y="145"/>
                </a:lnTo>
                <a:lnTo>
                  <a:pt x="447" y="130"/>
                </a:lnTo>
                <a:lnTo>
                  <a:pt x="456" y="113"/>
                </a:lnTo>
                <a:lnTo>
                  <a:pt x="447" y="105"/>
                </a:lnTo>
                <a:lnTo>
                  <a:pt x="447" y="104"/>
                </a:lnTo>
                <a:lnTo>
                  <a:pt x="454" y="92"/>
                </a:lnTo>
                <a:lnTo>
                  <a:pt x="457" y="88"/>
                </a:lnTo>
                <a:lnTo>
                  <a:pt x="454" y="90"/>
                </a:lnTo>
                <a:lnTo>
                  <a:pt x="461" y="79"/>
                </a:lnTo>
                <a:lnTo>
                  <a:pt x="461" y="70"/>
                </a:lnTo>
                <a:lnTo>
                  <a:pt x="468" y="58"/>
                </a:lnTo>
                <a:lnTo>
                  <a:pt x="472" y="56"/>
                </a:lnTo>
                <a:lnTo>
                  <a:pt x="471" y="55"/>
                </a:lnTo>
                <a:lnTo>
                  <a:pt x="465" y="49"/>
                </a:lnTo>
                <a:lnTo>
                  <a:pt x="456" y="49"/>
                </a:lnTo>
                <a:lnTo>
                  <a:pt x="444" y="45"/>
                </a:lnTo>
                <a:lnTo>
                  <a:pt x="436" y="37"/>
                </a:lnTo>
                <a:lnTo>
                  <a:pt x="438" y="34"/>
                </a:lnTo>
                <a:lnTo>
                  <a:pt x="435" y="22"/>
                </a:lnTo>
                <a:lnTo>
                  <a:pt x="424" y="12"/>
                </a:lnTo>
                <a:lnTo>
                  <a:pt x="422" y="11"/>
                </a:lnTo>
                <a:lnTo>
                  <a:pt x="415" y="12"/>
                </a:lnTo>
                <a:lnTo>
                  <a:pt x="404" y="0"/>
                </a:lnTo>
                <a:lnTo>
                  <a:pt x="403" y="0"/>
                </a:lnTo>
                <a:lnTo>
                  <a:pt x="395" y="2"/>
                </a:lnTo>
                <a:lnTo>
                  <a:pt x="370" y="8"/>
                </a:lnTo>
                <a:lnTo>
                  <a:pt x="354" y="11"/>
                </a:lnTo>
                <a:lnTo>
                  <a:pt x="346" y="12"/>
                </a:lnTo>
                <a:lnTo>
                  <a:pt x="345" y="13"/>
                </a:lnTo>
                <a:lnTo>
                  <a:pt x="342" y="13"/>
                </a:lnTo>
                <a:lnTo>
                  <a:pt x="335" y="15"/>
                </a:lnTo>
                <a:lnTo>
                  <a:pt x="325" y="18"/>
                </a:lnTo>
                <a:lnTo>
                  <a:pt x="311" y="20"/>
                </a:lnTo>
                <a:lnTo>
                  <a:pt x="292" y="24"/>
                </a:lnTo>
                <a:lnTo>
                  <a:pt x="285" y="26"/>
                </a:lnTo>
                <a:lnTo>
                  <a:pt x="282" y="26"/>
                </a:lnTo>
                <a:lnTo>
                  <a:pt x="278" y="27"/>
                </a:lnTo>
                <a:lnTo>
                  <a:pt x="270" y="29"/>
                </a:lnTo>
                <a:lnTo>
                  <a:pt x="237" y="36"/>
                </a:lnTo>
                <a:lnTo>
                  <a:pt x="228" y="38"/>
                </a:lnTo>
                <a:lnTo>
                  <a:pt x="227" y="38"/>
                </a:lnTo>
                <a:lnTo>
                  <a:pt x="220" y="40"/>
                </a:lnTo>
                <a:lnTo>
                  <a:pt x="217" y="40"/>
                </a:lnTo>
                <a:lnTo>
                  <a:pt x="205" y="43"/>
                </a:lnTo>
                <a:lnTo>
                  <a:pt x="188" y="45"/>
                </a:lnTo>
                <a:lnTo>
                  <a:pt x="181" y="47"/>
                </a:lnTo>
                <a:lnTo>
                  <a:pt x="177" y="48"/>
                </a:lnTo>
                <a:lnTo>
                  <a:pt x="173" y="48"/>
                </a:lnTo>
                <a:lnTo>
                  <a:pt x="149" y="54"/>
                </a:lnTo>
                <a:lnTo>
                  <a:pt x="130" y="56"/>
                </a:lnTo>
                <a:lnTo>
                  <a:pt x="126" y="58"/>
                </a:lnTo>
                <a:lnTo>
                  <a:pt x="120" y="59"/>
                </a:lnTo>
                <a:lnTo>
                  <a:pt x="119" y="59"/>
                </a:lnTo>
                <a:lnTo>
                  <a:pt x="115" y="59"/>
                </a:lnTo>
                <a:lnTo>
                  <a:pt x="105" y="62"/>
                </a:lnTo>
                <a:lnTo>
                  <a:pt x="83" y="66"/>
                </a:lnTo>
                <a:lnTo>
                  <a:pt x="72" y="69"/>
                </a:lnTo>
                <a:lnTo>
                  <a:pt x="67" y="69"/>
                </a:lnTo>
                <a:lnTo>
                  <a:pt x="59" y="70"/>
                </a:lnTo>
                <a:lnTo>
                  <a:pt x="54" y="41"/>
                </a:lnTo>
                <a:lnTo>
                  <a:pt x="26" y="62"/>
                </a:lnTo>
                <a:lnTo>
                  <a:pt x="5" y="80"/>
                </a:lnTo>
                <a:lnTo>
                  <a:pt x="0" y="83"/>
                </a:lnTo>
                <a:lnTo>
                  <a:pt x="2" y="94"/>
                </a:lnTo>
                <a:lnTo>
                  <a:pt x="2" y="97"/>
                </a:lnTo>
                <a:lnTo>
                  <a:pt x="5" y="112"/>
                </a:lnTo>
                <a:lnTo>
                  <a:pt x="6" y="120"/>
                </a:lnTo>
                <a:lnTo>
                  <a:pt x="9" y="134"/>
                </a:lnTo>
                <a:lnTo>
                  <a:pt x="9" y="135"/>
                </a:lnTo>
                <a:lnTo>
                  <a:pt x="11" y="148"/>
                </a:lnTo>
                <a:lnTo>
                  <a:pt x="13" y="156"/>
                </a:lnTo>
                <a:lnTo>
                  <a:pt x="15" y="173"/>
                </a:lnTo>
                <a:lnTo>
                  <a:pt x="16" y="174"/>
                </a:lnTo>
                <a:lnTo>
                  <a:pt x="18" y="188"/>
                </a:lnTo>
                <a:lnTo>
                  <a:pt x="19" y="191"/>
                </a:lnTo>
                <a:lnTo>
                  <a:pt x="20" y="199"/>
                </a:lnTo>
                <a:lnTo>
                  <a:pt x="20" y="202"/>
                </a:lnTo>
                <a:lnTo>
                  <a:pt x="20" y="203"/>
                </a:lnTo>
                <a:lnTo>
                  <a:pt x="23" y="210"/>
                </a:lnTo>
                <a:lnTo>
                  <a:pt x="23" y="217"/>
                </a:lnTo>
                <a:lnTo>
                  <a:pt x="24" y="227"/>
                </a:lnTo>
                <a:lnTo>
                  <a:pt x="24" y="228"/>
                </a:lnTo>
                <a:lnTo>
                  <a:pt x="26" y="233"/>
                </a:lnTo>
                <a:lnTo>
                  <a:pt x="27" y="244"/>
                </a:lnTo>
                <a:lnTo>
                  <a:pt x="29" y="246"/>
                </a:lnTo>
                <a:lnTo>
                  <a:pt x="29" y="249"/>
                </a:lnTo>
                <a:lnTo>
                  <a:pt x="30" y="252"/>
                </a:lnTo>
                <a:lnTo>
                  <a:pt x="31" y="269"/>
                </a:lnTo>
                <a:lnTo>
                  <a:pt x="33" y="270"/>
                </a:lnTo>
                <a:lnTo>
                  <a:pt x="34" y="278"/>
                </a:lnTo>
                <a:lnTo>
                  <a:pt x="34" y="280"/>
                </a:lnTo>
                <a:lnTo>
                  <a:pt x="36" y="289"/>
                </a:lnTo>
                <a:lnTo>
                  <a:pt x="37" y="294"/>
                </a:lnTo>
                <a:lnTo>
                  <a:pt x="37" y="296"/>
                </a:lnTo>
                <a:lnTo>
                  <a:pt x="37" y="299"/>
                </a:lnTo>
                <a:lnTo>
                  <a:pt x="41" y="323"/>
                </a:lnTo>
                <a:lnTo>
                  <a:pt x="41" y="324"/>
                </a:lnTo>
                <a:lnTo>
                  <a:pt x="42" y="326"/>
                </a:lnTo>
                <a:lnTo>
                  <a:pt x="44" y="326"/>
                </a:lnTo>
                <a:lnTo>
                  <a:pt x="51" y="324"/>
                </a:lnTo>
                <a:lnTo>
                  <a:pt x="54" y="324"/>
                </a:lnTo>
                <a:lnTo>
                  <a:pt x="54" y="323"/>
                </a:lnTo>
                <a:lnTo>
                  <a:pt x="91" y="317"/>
                </a:lnTo>
                <a:lnTo>
                  <a:pt x="94" y="316"/>
                </a:lnTo>
                <a:lnTo>
                  <a:pt x="99" y="314"/>
                </a:lnTo>
                <a:lnTo>
                  <a:pt x="103" y="314"/>
                </a:lnTo>
                <a:lnTo>
                  <a:pt x="117" y="312"/>
                </a:lnTo>
                <a:lnTo>
                  <a:pt x="120" y="312"/>
                </a:lnTo>
                <a:lnTo>
                  <a:pt x="127" y="310"/>
                </a:lnTo>
                <a:lnTo>
                  <a:pt x="130" y="310"/>
                </a:lnTo>
                <a:lnTo>
                  <a:pt x="133" y="309"/>
                </a:lnTo>
                <a:lnTo>
                  <a:pt x="134" y="309"/>
                </a:lnTo>
                <a:lnTo>
                  <a:pt x="159" y="305"/>
                </a:lnTo>
                <a:lnTo>
                  <a:pt x="162" y="303"/>
                </a:lnTo>
                <a:lnTo>
                  <a:pt x="173" y="302"/>
                </a:lnTo>
                <a:lnTo>
                  <a:pt x="176" y="301"/>
                </a:lnTo>
                <a:lnTo>
                  <a:pt x="177" y="301"/>
                </a:lnTo>
                <a:lnTo>
                  <a:pt x="181" y="301"/>
                </a:lnTo>
                <a:lnTo>
                  <a:pt x="203" y="296"/>
                </a:lnTo>
                <a:lnTo>
                  <a:pt x="206" y="295"/>
                </a:lnTo>
                <a:lnTo>
                  <a:pt x="216" y="294"/>
                </a:lnTo>
                <a:lnTo>
                  <a:pt x="219" y="292"/>
                </a:lnTo>
                <a:lnTo>
                  <a:pt x="225" y="291"/>
                </a:lnTo>
                <a:lnTo>
                  <a:pt x="227" y="291"/>
                </a:lnTo>
                <a:lnTo>
                  <a:pt x="238" y="289"/>
                </a:lnTo>
                <a:lnTo>
                  <a:pt x="246" y="287"/>
                </a:lnTo>
                <a:lnTo>
                  <a:pt x="286" y="280"/>
                </a:lnTo>
                <a:lnTo>
                  <a:pt x="289" y="280"/>
                </a:lnTo>
                <a:lnTo>
                  <a:pt x="289" y="278"/>
                </a:lnTo>
                <a:lnTo>
                  <a:pt x="292" y="278"/>
                </a:lnTo>
                <a:lnTo>
                  <a:pt x="302" y="277"/>
                </a:lnTo>
                <a:lnTo>
                  <a:pt x="310" y="274"/>
                </a:lnTo>
                <a:lnTo>
                  <a:pt x="322" y="273"/>
                </a:lnTo>
                <a:lnTo>
                  <a:pt x="328" y="271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8" name="Freeform 208"/>
          <p:cNvSpPr>
            <a:spLocks/>
          </p:cNvSpPr>
          <p:nvPr/>
        </p:nvSpPr>
        <p:spPr bwMode="auto">
          <a:xfrm>
            <a:off x="6740525" y="2547938"/>
            <a:ext cx="236538" cy="217487"/>
          </a:xfrm>
          <a:custGeom>
            <a:avLst/>
            <a:gdLst>
              <a:gd name="T0" fmla="*/ 2147483647 w 149"/>
              <a:gd name="T1" fmla="*/ 2147483647 h 148"/>
              <a:gd name="T2" fmla="*/ 2147483647 w 149"/>
              <a:gd name="T3" fmla="*/ 2147483647 h 148"/>
              <a:gd name="T4" fmla="*/ 2147483647 w 149"/>
              <a:gd name="T5" fmla="*/ 2147483647 h 148"/>
              <a:gd name="T6" fmla="*/ 2147483647 w 149"/>
              <a:gd name="T7" fmla="*/ 2147483647 h 148"/>
              <a:gd name="T8" fmla="*/ 2147483647 w 149"/>
              <a:gd name="T9" fmla="*/ 2147483647 h 148"/>
              <a:gd name="T10" fmla="*/ 2147483647 w 149"/>
              <a:gd name="T11" fmla="*/ 2147483647 h 148"/>
              <a:gd name="T12" fmla="*/ 2147483647 w 149"/>
              <a:gd name="T13" fmla="*/ 2147483647 h 148"/>
              <a:gd name="T14" fmla="*/ 2147483647 w 149"/>
              <a:gd name="T15" fmla="*/ 2147483647 h 148"/>
              <a:gd name="T16" fmla="*/ 2147483647 w 149"/>
              <a:gd name="T17" fmla="*/ 2147483647 h 148"/>
              <a:gd name="T18" fmla="*/ 2147483647 w 149"/>
              <a:gd name="T19" fmla="*/ 2147483647 h 148"/>
              <a:gd name="T20" fmla="*/ 2147483647 w 149"/>
              <a:gd name="T21" fmla="*/ 2147483647 h 148"/>
              <a:gd name="T22" fmla="*/ 2147483647 w 149"/>
              <a:gd name="T23" fmla="*/ 2147483647 h 148"/>
              <a:gd name="T24" fmla="*/ 2147483647 w 149"/>
              <a:gd name="T25" fmla="*/ 2147483647 h 148"/>
              <a:gd name="T26" fmla="*/ 2147483647 w 149"/>
              <a:gd name="T27" fmla="*/ 2147483647 h 148"/>
              <a:gd name="T28" fmla="*/ 2147483647 w 149"/>
              <a:gd name="T29" fmla="*/ 2147483647 h 148"/>
              <a:gd name="T30" fmla="*/ 2147483647 w 149"/>
              <a:gd name="T31" fmla="*/ 2147483647 h 148"/>
              <a:gd name="T32" fmla="*/ 2147483647 w 149"/>
              <a:gd name="T33" fmla="*/ 2147483647 h 148"/>
              <a:gd name="T34" fmla="*/ 2147483647 w 149"/>
              <a:gd name="T35" fmla="*/ 2147483647 h 148"/>
              <a:gd name="T36" fmla="*/ 2147483647 w 149"/>
              <a:gd name="T37" fmla="*/ 2147483647 h 148"/>
              <a:gd name="T38" fmla="*/ 2147483647 w 149"/>
              <a:gd name="T39" fmla="*/ 2147483647 h 148"/>
              <a:gd name="T40" fmla="*/ 2147483647 w 149"/>
              <a:gd name="T41" fmla="*/ 2147483647 h 148"/>
              <a:gd name="T42" fmla="*/ 2147483647 w 149"/>
              <a:gd name="T43" fmla="*/ 0 h 148"/>
              <a:gd name="T44" fmla="*/ 2147483647 w 149"/>
              <a:gd name="T45" fmla="*/ 2147483647 h 148"/>
              <a:gd name="T46" fmla="*/ 2147483647 w 149"/>
              <a:gd name="T47" fmla="*/ 2147483647 h 148"/>
              <a:gd name="T48" fmla="*/ 2147483647 w 149"/>
              <a:gd name="T49" fmla="*/ 2147483647 h 148"/>
              <a:gd name="T50" fmla="*/ 2147483647 w 149"/>
              <a:gd name="T51" fmla="*/ 2147483647 h 148"/>
              <a:gd name="T52" fmla="*/ 2147483647 w 149"/>
              <a:gd name="T53" fmla="*/ 2147483647 h 148"/>
              <a:gd name="T54" fmla="*/ 2147483647 w 149"/>
              <a:gd name="T55" fmla="*/ 2147483647 h 148"/>
              <a:gd name="T56" fmla="*/ 2147483647 w 149"/>
              <a:gd name="T57" fmla="*/ 2147483647 h 148"/>
              <a:gd name="T58" fmla="*/ 2147483647 w 149"/>
              <a:gd name="T59" fmla="*/ 2147483647 h 148"/>
              <a:gd name="T60" fmla="*/ 2147483647 w 149"/>
              <a:gd name="T61" fmla="*/ 2147483647 h 148"/>
              <a:gd name="T62" fmla="*/ 2147483647 w 149"/>
              <a:gd name="T63" fmla="*/ 2147483647 h 148"/>
              <a:gd name="T64" fmla="*/ 2147483647 w 149"/>
              <a:gd name="T65" fmla="*/ 2147483647 h 148"/>
              <a:gd name="T66" fmla="*/ 2147483647 w 149"/>
              <a:gd name="T67" fmla="*/ 2147483647 h 148"/>
              <a:gd name="T68" fmla="*/ 2147483647 w 149"/>
              <a:gd name="T69" fmla="*/ 2147483647 h 148"/>
              <a:gd name="T70" fmla="*/ 2147483647 w 149"/>
              <a:gd name="T71" fmla="*/ 2147483647 h 148"/>
              <a:gd name="T72" fmla="*/ 0 w 149"/>
              <a:gd name="T73" fmla="*/ 2147483647 h 148"/>
              <a:gd name="T74" fmla="*/ 2147483647 w 149"/>
              <a:gd name="T75" fmla="*/ 2147483647 h 148"/>
              <a:gd name="T76" fmla="*/ 2147483647 w 149"/>
              <a:gd name="T77" fmla="*/ 2147483647 h 148"/>
              <a:gd name="T78" fmla="*/ 2147483647 w 149"/>
              <a:gd name="T79" fmla="*/ 2147483647 h 148"/>
              <a:gd name="T80" fmla="*/ 2147483647 w 149"/>
              <a:gd name="T81" fmla="*/ 2147483647 h 148"/>
              <a:gd name="T82" fmla="*/ 2147483647 w 149"/>
              <a:gd name="T83" fmla="*/ 2147483647 h 148"/>
              <a:gd name="T84" fmla="*/ 2147483647 w 149"/>
              <a:gd name="T85" fmla="*/ 2147483647 h 148"/>
              <a:gd name="T86" fmla="*/ 2147483647 w 149"/>
              <a:gd name="T87" fmla="*/ 2147483647 h 148"/>
              <a:gd name="T88" fmla="*/ 2147483647 w 149"/>
              <a:gd name="T89" fmla="*/ 2147483647 h 148"/>
              <a:gd name="T90" fmla="*/ 2147483647 w 149"/>
              <a:gd name="T91" fmla="*/ 2147483647 h 148"/>
              <a:gd name="T92" fmla="*/ 2147483647 w 149"/>
              <a:gd name="T93" fmla="*/ 2147483647 h 148"/>
              <a:gd name="T94" fmla="*/ 2147483647 w 149"/>
              <a:gd name="T95" fmla="*/ 2147483647 h 148"/>
              <a:gd name="T96" fmla="*/ 2147483647 w 149"/>
              <a:gd name="T97" fmla="*/ 2147483647 h 148"/>
              <a:gd name="T98" fmla="*/ 2147483647 w 149"/>
              <a:gd name="T99" fmla="*/ 2147483647 h 148"/>
              <a:gd name="T100" fmla="*/ 2147483647 w 149"/>
              <a:gd name="T101" fmla="*/ 2147483647 h 148"/>
              <a:gd name="T102" fmla="*/ 2147483647 w 149"/>
              <a:gd name="T103" fmla="*/ 2147483647 h 14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9"/>
              <a:gd name="T157" fmla="*/ 0 h 148"/>
              <a:gd name="T158" fmla="*/ 149 w 149"/>
              <a:gd name="T159" fmla="*/ 148 h 14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9" h="148">
                <a:moveTo>
                  <a:pt x="52" y="117"/>
                </a:moveTo>
                <a:lnTo>
                  <a:pt x="62" y="105"/>
                </a:lnTo>
                <a:lnTo>
                  <a:pt x="78" y="102"/>
                </a:lnTo>
                <a:lnTo>
                  <a:pt x="87" y="97"/>
                </a:lnTo>
                <a:lnTo>
                  <a:pt x="95" y="97"/>
                </a:lnTo>
                <a:lnTo>
                  <a:pt x="96" y="95"/>
                </a:lnTo>
                <a:lnTo>
                  <a:pt x="110" y="90"/>
                </a:lnTo>
                <a:lnTo>
                  <a:pt x="135" y="80"/>
                </a:lnTo>
                <a:lnTo>
                  <a:pt x="141" y="76"/>
                </a:lnTo>
                <a:lnTo>
                  <a:pt x="143" y="76"/>
                </a:lnTo>
                <a:lnTo>
                  <a:pt x="145" y="76"/>
                </a:lnTo>
                <a:lnTo>
                  <a:pt x="148" y="63"/>
                </a:lnTo>
                <a:lnTo>
                  <a:pt x="143" y="45"/>
                </a:lnTo>
                <a:lnTo>
                  <a:pt x="143" y="42"/>
                </a:lnTo>
                <a:lnTo>
                  <a:pt x="142" y="40"/>
                </a:lnTo>
                <a:lnTo>
                  <a:pt x="142" y="38"/>
                </a:lnTo>
                <a:lnTo>
                  <a:pt x="141" y="38"/>
                </a:lnTo>
                <a:lnTo>
                  <a:pt x="139" y="31"/>
                </a:lnTo>
                <a:lnTo>
                  <a:pt x="138" y="29"/>
                </a:lnTo>
                <a:lnTo>
                  <a:pt x="134" y="9"/>
                </a:lnTo>
                <a:lnTo>
                  <a:pt x="131" y="2"/>
                </a:lnTo>
                <a:lnTo>
                  <a:pt x="131" y="0"/>
                </a:lnTo>
                <a:lnTo>
                  <a:pt x="110" y="5"/>
                </a:lnTo>
                <a:lnTo>
                  <a:pt x="107" y="6"/>
                </a:lnTo>
                <a:lnTo>
                  <a:pt x="106" y="6"/>
                </a:lnTo>
                <a:lnTo>
                  <a:pt x="105" y="6"/>
                </a:lnTo>
                <a:lnTo>
                  <a:pt x="91" y="9"/>
                </a:lnTo>
                <a:lnTo>
                  <a:pt x="87" y="11"/>
                </a:lnTo>
                <a:lnTo>
                  <a:pt x="76" y="13"/>
                </a:lnTo>
                <a:lnTo>
                  <a:pt x="52" y="23"/>
                </a:lnTo>
                <a:lnTo>
                  <a:pt x="52" y="19"/>
                </a:lnTo>
                <a:lnTo>
                  <a:pt x="37" y="23"/>
                </a:lnTo>
                <a:lnTo>
                  <a:pt x="34" y="23"/>
                </a:lnTo>
                <a:lnTo>
                  <a:pt x="8" y="29"/>
                </a:lnTo>
                <a:lnTo>
                  <a:pt x="2" y="30"/>
                </a:lnTo>
                <a:lnTo>
                  <a:pt x="0" y="30"/>
                </a:lnTo>
                <a:lnTo>
                  <a:pt x="1" y="36"/>
                </a:lnTo>
                <a:lnTo>
                  <a:pt x="5" y="63"/>
                </a:lnTo>
                <a:lnTo>
                  <a:pt x="8" y="72"/>
                </a:lnTo>
                <a:lnTo>
                  <a:pt x="8" y="76"/>
                </a:lnTo>
                <a:lnTo>
                  <a:pt x="8" y="79"/>
                </a:lnTo>
                <a:lnTo>
                  <a:pt x="9" y="87"/>
                </a:lnTo>
                <a:lnTo>
                  <a:pt x="12" y="97"/>
                </a:lnTo>
                <a:lnTo>
                  <a:pt x="12" y="99"/>
                </a:lnTo>
                <a:lnTo>
                  <a:pt x="12" y="104"/>
                </a:lnTo>
                <a:lnTo>
                  <a:pt x="22" y="119"/>
                </a:lnTo>
                <a:lnTo>
                  <a:pt x="5" y="135"/>
                </a:lnTo>
                <a:lnTo>
                  <a:pt x="15" y="147"/>
                </a:lnTo>
                <a:lnTo>
                  <a:pt x="34" y="134"/>
                </a:lnTo>
                <a:lnTo>
                  <a:pt x="42" y="123"/>
                </a:lnTo>
                <a:lnTo>
                  <a:pt x="52" y="117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8310" name="Freeform 209"/>
          <p:cNvSpPr>
            <a:spLocks/>
          </p:cNvSpPr>
          <p:nvPr/>
        </p:nvSpPr>
        <p:spPr bwMode="auto">
          <a:xfrm>
            <a:off x="6403975" y="3171825"/>
            <a:ext cx="36513" cy="31750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2147483647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2147483647 w 23"/>
              <a:gd name="T9" fmla="*/ 2147483647 h 22"/>
              <a:gd name="T10" fmla="*/ 2147483647 w 23"/>
              <a:gd name="T11" fmla="*/ 2147483647 h 22"/>
              <a:gd name="T12" fmla="*/ 2147483647 w 23"/>
              <a:gd name="T13" fmla="*/ 2147483647 h 22"/>
              <a:gd name="T14" fmla="*/ 2147483647 w 23"/>
              <a:gd name="T15" fmla="*/ 0 h 22"/>
              <a:gd name="T16" fmla="*/ 2147483647 w 23"/>
              <a:gd name="T17" fmla="*/ 2147483647 h 22"/>
              <a:gd name="T18" fmla="*/ 2147483647 w 23"/>
              <a:gd name="T19" fmla="*/ 2147483647 h 22"/>
              <a:gd name="T20" fmla="*/ 0 w 23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"/>
              <a:gd name="T34" fmla="*/ 0 h 22"/>
              <a:gd name="T35" fmla="*/ 23 w 23"/>
              <a:gd name="T36" fmla="*/ 22 h 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" h="22">
                <a:moveTo>
                  <a:pt x="0" y="7"/>
                </a:moveTo>
                <a:lnTo>
                  <a:pt x="8" y="12"/>
                </a:lnTo>
                <a:lnTo>
                  <a:pt x="10" y="15"/>
                </a:lnTo>
                <a:lnTo>
                  <a:pt x="11" y="21"/>
                </a:lnTo>
                <a:lnTo>
                  <a:pt x="16" y="14"/>
                </a:lnTo>
                <a:lnTo>
                  <a:pt x="22" y="7"/>
                </a:lnTo>
                <a:lnTo>
                  <a:pt x="10" y="0"/>
                </a:lnTo>
                <a:lnTo>
                  <a:pt x="3" y="1"/>
                </a:lnTo>
                <a:lnTo>
                  <a:pt x="3" y="4"/>
                </a:lnTo>
                <a:lnTo>
                  <a:pt x="0" y="7"/>
                </a:lnTo>
              </a:path>
            </a:pathLst>
          </a:custGeom>
          <a:solidFill>
            <a:srgbClr val="427E93">
              <a:alpha val="79999"/>
            </a:srgbClr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210"/>
          <p:cNvSpPr>
            <a:spLocks/>
          </p:cNvSpPr>
          <p:nvPr/>
        </p:nvSpPr>
        <p:spPr bwMode="auto">
          <a:xfrm>
            <a:off x="6546850" y="2995613"/>
            <a:ext cx="144463" cy="222250"/>
          </a:xfrm>
          <a:custGeom>
            <a:avLst/>
            <a:gdLst>
              <a:gd name="T0" fmla="*/ 2147483647 w 91"/>
              <a:gd name="T1" fmla="*/ 2147483647 h 151"/>
              <a:gd name="T2" fmla="*/ 2147483647 w 91"/>
              <a:gd name="T3" fmla="*/ 2147483647 h 151"/>
              <a:gd name="T4" fmla="*/ 2147483647 w 91"/>
              <a:gd name="T5" fmla="*/ 2147483647 h 151"/>
              <a:gd name="T6" fmla="*/ 2147483647 w 91"/>
              <a:gd name="T7" fmla="*/ 2147483647 h 151"/>
              <a:gd name="T8" fmla="*/ 2147483647 w 91"/>
              <a:gd name="T9" fmla="*/ 2147483647 h 151"/>
              <a:gd name="T10" fmla="*/ 2147483647 w 91"/>
              <a:gd name="T11" fmla="*/ 2147483647 h 151"/>
              <a:gd name="T12" fmla="*/ 2147483647 w 91"/>
              <a:gd name="T13" fmla="*/ 2147483647 h 151"/>
              <a:gd name="T14" fmla="*/ 2147483647 w 91"/>
              <a:gd name="T15" fmla="*/ 2147483647 h 151"/>
              <a:gd name="T16" fmla="*/ 2147483647 w 91"/>
              <a:gd name="T17" fmla="*/ 0 h 151"/>
              <a:gd name="T18" fmla="*/ 2147483647 w 91"/>
              <a:gd name="T19" fmla="*/ 2147483647 h 151"/>
              <a:gd name="T20" fmla="*/ 2147483647 w 91"/>
              <a:gd name="T21" fmla="*/ 2147483647 h 151"/>
              <a:gd name="T22" fmla="*/ 2147483647 w 91"/>
              <a:gd name="T23" fmla="*/ 2147483647 h 151"/>
              <a:gd name="T24" fmla="*/ 0 w 91"/>
              <a:gd name="T25" fmla="*/ 2147483647 h 151"/>
              <a:gd name="T26" fmla="*/ 0 w 91"/>
              <a:gd name="T27" fmla="*/ 2147483647 h 151"/>
              <a:gd name="T28" fmla="*/ 0 w 91"/>
              <a:gd name="T29" fmla="*/ 2147483647 h 151"/>
              <a:gd name="T30" fmla="*/ 2147483647 w 91"/>
              <a:gd name="T31" fmla="*/ 2147483647 h 151"/>
              <a:gd name="T32" fmla="*/ 2147483647 w 91"/>
              <a:gd name="T33" fmla="*/ 2147483647 h 151"/>
              <a:gd name="T34" fmla="*/ 2147483647 w 91"/>
              <a:gd name="T35" fmla="*/ 2147483647 h 151"/>
              <a:gd name="T36" fmla="*/ 2147483647 w 91"/>
              <a:gd name="T37" fmla="*/ 2147483647 h 151"/>
              <a:gd name="T38" fmla="*/ 2147483647 w 91"/>
              <a:gd name="T39" fmla="*/ 2147483647 h 151"/>
              <a:gd name="T40" fmla="*/ 2147483647 w 91"/>
              <a:gd name="T41" fmla="*/ 2147483647 h 151"/>
              <a:gd name="T42" fmla="*/ 2147483647 w 91"/>
              <a:gd name="T43" fmla="*/ 2147483647 h 151"/>
              <a:gd name="T44" fmla="*/ 2147483647 w 91"/>
              <a:gd name="T45" fmla="*/ 2147483647 h 151"/>
              <a:gd name="T46" fmla="*/ 2147483647 w 91"/>
              <a:gd name="T47" fmla="*/ 2147483647 h 151"/>
              <a:gd name="T48" fmla="*/ 2147483647 w 91"/>
              <a:gd name="T49" fmla="*/ 2147483647 h 151"/>
              <a:gd name="T50" fmla="*/ 2147483647 w 91"/>
              <a:gd name="T51" fmla="*/ 2147483647 h 151"/>
              <a:gd name="T52" fmla="*/ 2147483647 w 91"/>
              <a:gd name="T53" fmla="*/ 2147483647 h 151"/>
              <a:gd name="T54" fmla="*/ 2147483647 w 91"/>
              <a:gd name="T55" fmla="*/ 2147483647 h 151"/>
              <a:gd name="T56" fmla="*/ 2147483647 w 91"/>
              <a:gd name="T57" fmla="*/ 2147483647 h 151"/>
              <a:gd name="T58" fmla="*/ 2147483647 w 91"/>
              <a:gd name="T59" fmla="*/ 2147483647 h 151"/>
              <a:gd name="T60" fmla="*/ 2147483647 w 91"/>
              <a:gd name="T61" fmla="*/ 2147483647 h 151"/>
              <a:gd name="T62" fmla="*/ 2147483647 w 91"/>
              <a:gd name="T63" fmla="*/ 2147483647 h 151"/>
              <a:gd name="T64" fmla="*/ 2147483647 w 91"/>
              <a:gd name="T65" fmla="*/ 2147483647 h 151"/>
              <a:gd name="T66" fmla="*/ 2147483647 w 91"/>
              <a:gd name="T67" fmla="*/ 2147483647 h 151"/>
              <a:gd name="T68" fmla="*/ 2147483647 w 91"/>
              <a:gd name="T69" fmla="*/ 2147483647 h 151"/>
              <a:gd name="T70" fmla="*/ 2147483647 w 91"/>
              <a:gd name="T71" fmla="*/ 2147483647 h 151"/>
              <a:gd name="T72" fmla="*/ 2147483647 w 91"/>
              <a:gd name="T73" fmla="*/ 2147483647 h 151"/>
              <a:gd name="T74" fmla="*/ 2147483647 w 91"/>
              <a:gd name="T75" fmla="*/ 2147483647 h 151"/>
              <a:gd name="T76" fmla="*/ 2147483647 w 91"/>
              <a:gd name="T77" fmla="*/ 2147483647 h 151"/>
              <a:gd name="T78" fmla="*/ 2147483647 w 91"/>
              <a:gd name="T79" fmla="*/ 2147483647 h 151"/>
              <a:gd name="T80" fmla="*/ 2147483647 w 91"/>
              <a:gd name="T81" fmla="*/ 2147483647 h 151"/>
              <a:gd name="T82" fmla="*/ 2147483647 w 91"/>
              <a:gd name="T83" fmla="*/ 2147483647 h 151"/>
              <a:gd name="T84" fmla="*/ 2147483647 w 91"/>
              <a:gd name="T85" fmla="*/ 2147483647 h 151"/>
              <a:gd name="T86" fmla="*/ 2147483647 w 91"/>
              <a:gd name="T87" fmla="*/ 2147483647 h 151"/>
              <a:gd name="T88" fmla="*/ 2147483647 w 91"/>
              <a:gd name="T89" fmla="*/ 2147483647 h 151"/>
              <a:gd name="T90" fmla="*/ 2147483647 w 91"/>
              <a:gd name="T91" fmla="*/ 2147483647 h 151"/>
              <a:gd name="T92" fmla="*/ 2147483647 w 91"/>
              <a:gd name="T93" fmla="*/ 2147483647 h 15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1"/>
              <a:gd name="T142" fmla="*/ 0 h 151"/>
              <a:gd name="T143" fmla="*/ 91 w 91"/>
              <a:gd name="T144" fmla="*/ 151 h 15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1" h="151">
                <a:moveTo>
                  <a:pt x="30" y="50"/>
                </a:moveTo>
                <a:lnTo>
                  <a:pt x="22" y="37"/>
                </a:lnTo>
                <a:lnTo>
                  <a:pt x="20" y="27"/>
                </a:lnTo>
                <a:lnTo>
                  <a:pt x="22" y="26"/>
                </a:lnTo>
                <a:lnTo>
                  <a:pt x="20" y="23"/>
                </a:lnTo>
                <a:lnTo>
                  <a:pt x="23" y="13"/>
                </a:lnTo>
                <a:lnTo>
                  <a:pt x="26" y="4"/>
                </a:lnTo>
                <a:lnTo>
                  <a:pt x="27" y="1"/>
                </a:lnTo>
                <a:lnTo>
                  <a:pt x="19" y="0"/>
                </a:lnTo>
                <a:lnTo>
                  <a:pt x="13" y="1"/>
                </a:lnTo>
                <a:lnTo>
                  <a:pt x="12" y="1"/>
                </a:lnTo>
                <a:lnTo>
                  <a:pt x="1" y="13"/>
                </a:lnTo>
                <a:lnTo>
                  <a:pt x="0" y="16"/>
                </a:lnTo>
                <a:lnTo>
                  <a:pt x="0" y="23"/>
                </a:lnTo>
                <a:lnTo>
                  <a:pt x="1" y="25"/>
                </a:lnTo>
                <a:lnTo>
                  <a:pt x="9" y="54"/>
                </a:lnTo>
                <a:lnTo>
                  <a:pt x="9" y="56"/>
                </a:lnTo>
                <a:lnTo>
                  <a:pt x="12" y="62"/>
                </a:lnTo>
                <a:lnTo>
                  <a:pt x="12" y="63"/>
                </a:lnTo>
                <a:lnTo>
                  <a:pt x="12" y="66"/>
                </a:lnTo>
                <a:lnTo>
                  <a:pt x="13" y="66"/>
                </a:lnTo>
                <a:lnTo>
                  <a:pt x="13" y="68"/>
                </a:lnTo>
                <a:lnTo>
                  <a:pt x="16" y="75"/>
                </a:lnTo>
                <a:lnTo>
                  <a:pt x="16" y="76"/>
                </a:lnTo>
                <a:lnTo>
                  <a:pt x="16" y="77"/>
                </a:lnTo>
                <a:lnTo>
                  <a:pt x="20" y="93"/>
                </a:lnTo>
                <a:lnTo>
                  <a:pt x="26" y="111"/>
                </a:lnTo>
                <a:lnTo>
                  <a:pt x="27" y="118"/>
                </a:lnTo>
                <a:lnTo>
                  <a:pt x="31" y="129"/>
                </a:lnTo>
                <a:lnTo>
                  <a:pt x="31" y="131"/>
                </a:lnTo>
                <a:lnTo>
                  <a:pt x="33" y="136"/>
                </a:lnTo>
                <a:lnTo>
                  <a:pt x="33" y="138"/>
                </a:lnTo>
                <a:lnTo>
                  <a:pt x="37" y="150"/>
                </a:lnTo>
                <a:lnTo>
                  <a:pt x="52" y="147"/>
                </a:lnTo>
                <a:lnTo>
                  <a:pt x="66" y="144"/>
                </a:lnTo>
                <a:lnTo>
                  <a:pt x="76" y="141"/>
                </a:lnTo>
                <a:lnTo>
                  <a:pt x="83" y="140"/>
                </a:lnTo>
                <a:lnTo>
                  <a:pt x="90" y="138"/>
                </a:lnTo>
                <a:lnTo>
                  <a:pt x="77" y="102"/>
                </a:lnTo>
                <a:lnTo>
                  <a:pt x="76" y="105"/>
                </a:lnTo>
                <a:lnTo>
                  <a:pt x="56" y="91"/>
                </a:lnTo>
                <a:lnTo>
                  <a:pt x="49" y="81"/>
                </a:lnTo>
                <a:lnTo>
                  <a:pt x="41" y="61"/>
                </a:lnTo>
                <a:lnTo>
                  <a:pt x="30" y="50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1" name="Freeform 211"/>
          <p:cNvSpPr>
            <a:spLocks/>
          </p:cNvSpPr>
          <p:nvPr/>
        </p:nvSpPr>
        <p:spPr bwMode="auto">
          <a:xfrm>
            <a:off x="6732588" y="2389188"/>
            <a:ext cx="458787" cy="233362"/>
          </a:xfrm>
          <a:custGeom>
            <a:avLst/>
            <a:gdLst>
              <a:gd name="T0" fmla="*/ 2147483647 w 290"/>
              <a:gd name="T1" fmla="*/ 2147483647 h 157"/>
              <a:gd name="T2" fmla="*/ 2147483647 w 290"/>
              <a:gd name="T3" fmla="*/ 2147483647 h 157"/>
              <a:gd name="T4" fmla="*/ 2147483647 w 290"/>
              <a:gd name="T5" fmla="*/ 2147483647 h 157"/>
              <a:gd name="T6" fmla="*/ 2147483647 w 290"/>
              <a:gd name="T7" fmla="*/ 2147483647 h 157"/>
              <a:gd name="T8" fmla="*/ 2147483647 w 290"/>
              <a:gd name="T9" fmla="*/ 2147483647 h 157"/>
              <a:gd name="T10" fmla="*/ 2147483647 w 290"/>
              <a:gd name="T11" fmla="*/ 2147483647 h 157"/>
              <a:gd name="T12" fmla="*/ 2147483647 w 290"/>
              <a:gd name="T13" fmla="*/ 2147483647 h 157"/>
              <a:gd name="T14" fmla="*/ 2147483647 w 290"/>
              <a:gd name="T15" fmla="*/ 2147483647 h 157"/>
              <a:gd name="T16" fmla="*/ 2147483647 w 290"/>
              <a:gd name="T17" fmla="*/ 2147483647 h 157"/>
              <a:gd name="T18" fmla="*/ 2147483647 w 290"/>
              <a:gd name="T19" fmla="*/ 2147483647 h 157"/>
              <a:gd name="T20" fmla="*/ 2147483647 w 290"/>
              <a:gd name="T21" fmla="*/ 2147483647 h 157"/>
              <a:gd name="T22" fmla="*/ 2147483647 w 290"/>
              <a:gd name="T23" fmla="*/ 2147483647 h 157"/>
              <a:gd name="T24" fmla="*/ 2147483647 w 290"/>
              <a:gd name="T25" fmla="*/ 2147483647 h 157"/>
              <a:gd name="T26" fmla="*/ 2147483647 w 290"/>
              <a:gd name="T27" fmla="*/ 2147483647 h 157"/>
              <a:gd name="T28" fmla="*/ 2147483647 w 290"/>
              <a:gd name="T29" fmla="*/ 2147483647 h 157"/>
              <a:gd name="T30" fmla="*/ 2147483647 w 290"/>
              <a:gd name="T31" fmla="*/ 2147483647 h 157"/>
              <a:gd name="T32" fmla="*/ 2147483647 w 290"/>
              <a:gd name="T33" fmla="*/ 2147483647 h 157"/>
              <a:gd name="T34" fmla="*/ 2147483647 w 290"/>
              <a:gd name="T35" fmla="*/ 2147483647 h 157"/>
              <a:gd name="T36" fmla="*/ 2147483647 w 290"/>
              <a:gd name="T37" fmla="*/ 2147483647 h 157"/>
              <a:gd name="T38" fmla="*/ 2147483647 w 290"/>
              <a:gd name="T39" fmla="*/ 2147483647 h 157"/>
              <a:gd name="T40" fmla="*/ 0 w 290"/>
              <a:gd name="T41" fmla="*/ 2147483647 h 157"/>
              <a:gd name="T42" fmla="*/ 2147483647 w 290"/>
              <a:gd name="T43" fmla="*/ 2147483647 h 157"/>
              <a:gd name="T44" fmla="*/ 2147483647 w 290"/>
              <a:gd name="T45" fmla="*/ 2147483647 h 157"/>
              <a:gd name="T46" fmla="*/ 2147483647 w 290"/>
              <a:gd name="T47" fmla="*/ 2147483647 h 157"/>
              <a:gd name="T48" fmla="*/ 2147483647 w 290"/>
              <a:gd name="T49" fmla="*/ 2147483647 h 157"/>
              <a:gd name="T50" fmla="*/ 2147483647 w 290"/>
              <a:gd name="T51" fmla="*/ 2147483647 h 157"/>
              <a:gd name="T52" fmla="*/ 2147483647 w 290"/>
              <a:gd name="T53" fmla="*/ 2147483647 h 157"/>
              <a:gd name="T54" fmla="*/ 2147483647 w 290"/>
              <a:gd name="T55" fmla="*/ 2147483647 h 157"/>
              <a:gd name="T56" fmla="*/ 2147483647 w 290"/>
              <a:gd name="T57" fmla="*/ 2147483647 h 157"/>
              <a:gd name="T58" fmla="*/ 2147483647 w 290"/>
              <a:gd name="T59" fmla="*/ 2147483647 h 157"/>
              <a:gd name="T60" fmla="*/ 2147483647 w 290"/>
              <a:gd name="T61" fmla="*/ 2147483647 h 157"/>
              <a:gd name="T62" fmla="*/ 2147483647 w 290"/>
              <a:gd name="T63" fmla="*/ 2147483647 h 157"/>
              <a:gd name="T64" fmla="*/ 2147483647 w 290"/>
              <a:gd name="T65" fmla="*/ 2147483647 h 157"/>
              <a:gd name="T66" fmla="*/ 2147483647 w 290"/>
              <a:gd name="T67" fmla="*/ 2147483647 h 157"/>
              <a:gd name="T68" fmla="*/ 2147483647 w 290"/>
              <a:gd name="T69" fmla="*/ 2147483647 h 157"/>
              <a:gd name="T70" fmla="*/ 2147483647 w 290"/>
              <a:gd name="T71" fmla="*/ 2147483647 h 157"/>
              <a:gd name="T72" fmla="*/ 2147483647 w 290"/>
              <a:gd name="T73" fmla="*/ 2147483647 h 157"/>
              <a:gd name="T74" fmla="*/ 2147483647 w 290"/>
              <a:gd name="T75" fmla="*/ 2147483647 h 157"/>
              <a:gd name="T76" fmla="*/ 2147483647 w 290"/>
              <a:gd name="T77" fmla="*/ 2147483647 h 157"/>
              <a:gd name="T78" fmla="*/ 2147483647 w 290"/>
              <a:gd name="T79" fmla="*/ 2147483647 h 157"/>
              <a:gd name="T80" fmla="*/ 2147483647 w 290"/>
              <a:gd name="T81" fmla="*/ 2147483647 h 157"/>
              <a:gd name="T82" fmla="*/ 2147483647 w 290"/>
              <a:gd name="T83" fmla="*/ 2147483647 h 157"/>
              <a:gd name="T84" fmla="*/ 2147483647 w 290"/>
              <a:gd name="T85" fmla="*/ 2147483647 h 157"/>
              <a:gd name="T86" fmla="*/ 2147483647 w 290"/>
              <a:gd name="T87" fmla="*/ 2147483647 h 157"/>
              <a:gd name="T88" fmla="*/ 2147483647 w 290"/>
              <a:gd name="T89" fmla="*/ 2147483647 h 157"/>
              <a:gd name="T90" fmla="*/ 2147483647 w 290"/>
              <a:gd name="T91" fmla="*/ 2147483647 h 157"/>
              <a:gd name="T92" fmla="*/ 2147483647 w 290"/>
              <a:gd name="T93" fmla="*/ 2147483647 h 157"/>
              <a:gd name="T94" fmla="*/ 2147483647 w 290"/>
              <a:gd name="T95" fmla="*/ 2147483647 h 157"/>
              <a:gd name="T96" fmla="*/ 2147483647 w 290"/>
              <a:gd name="T97" fmla="*/ 2147483647 h 157"/>
              <a:gd name="T98" fmla="*/ 2147483647 w 290"/>
              <a:gd name="T99" fmla="*/ 2147483647 h 157"/>
              <a:gd name="T100" fmla="*/ 2147483647 w 290"/>
              <a:gd name="T101" fmla="*/ 2147483647 h 157"/>
              <a:gd name="T102" fmla="*/ 2147483647 w 290"/>
              <a:gd name="T103" fmla="*/ 2147483647 h 157"/>
              <a:gd name="T104" fmla="*/ 2147483647 w 290"/>
              <a:gd name="T105" fmla="*/ 2147483647 h 15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90"/>
              <a:gd name="T160" fmla="*/ 0 h 157"/>
              <a:gd name="T161" fmla="*/ 290 w 290"/>
              <a:gd name="T162" fmla="*/ 157 h 15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90" h="157">
                <a:moveTo>
                  <a:pt x="230" y="121"/>
                </a:moveTo>
                <a:lnTo>
                  <a:pt x="226" y="125"/>
                </a:lnTo>
                <a:lnTo>
                  <a:pt x="220" y="132"/>
                </a:lnTo>
                <a:lnTo>
                  <a:pt x="216" y="132"/>
                </a:lnTo>
                <a:lnTo>
                  <a:pt x="213" y="144"/>
                </a:lnTo>
                <a:lnTo>
                  <a:pt x="208" y="150"/>
                </a:lnTo>
                <a:lnTo>
                  <a:pt x="201" y="150"/>
                </a:lnTo>
                <a:lnTo>
                  <a:pt x="198" y="140"/>
                </a:lnTo>
                <a:lnTo>
                  <a:pt x="197" y="133"/>
                </a:lnTo>
                <a:lnTo>
                  <a:pt x="190" y="132"/>
                </a:lnTo>
                <a:lnTo>
                  <a:pt x="184" y="128"/>
                </a:lnTo>
                <a:lnTo>
                  <a:pt x="183" y="126"/>
                </a:lnTo>
                <a:lnTo>
                  <a:pt x="177" y="125"/>
                </a:lnTo>
                <a:lnTo>
                  <a:pt x="173" y="112"/>
                </a:lnTo>
                <a:lnTo>
                  <a:pt x="170" y="114"/>
                </a:lnTo>
                <a:lnTo>
                  <a:pt x="168" y="104"/>
                </a:lnTo>
                <a:lnTo>
                  <a:pt x="166" y="101"/>
                </a:lnTo>
                <a:lnTo>
                  <a:pt x="162" y="103"/>
                </a:lnTo>
                <a:lnTo>
                  <a:pt x="158" y="104"/>
                </a:lnTo>
                <a:lnTo>
                  <a:pt x="154" y="104"/>
                </a:lnTo>
                <a:lnTo>
                  <a:pt x="137" y="110"/>
                </a:lnTo>
                <a:lnTo>
                  <a:pt x="134" y="111"/>
                </a:lnTo>
                <a:lnTo>
                  <a:pt x="134" y="108"/>
                </a:lnTo>
                <a:lnTo>
                  <a:pt x="113" y="114"/>
                </a:lnTo>
                <a:lnTo>
                  <a:pt x="111" y="115"/>
                </a:lnTo>
                <a:lnTo>
                  <a:pt x="109" y="115"/>
                </a:lnTo>
                <a:lnTo>
                  <a:pt x="108" y="115"/>
                </a:lnTo>
                <a:lnTo>
                  <a:pt x="94" y="118"/>
                </a:lnTo>
                <a:lnTo>
                  <a:pt x="90" y="119"/>
                </a:lnTo>
                <a:lnTo>
                  <a:pt x="79" y="122"/>
                </a:lnTo>
                <a:lnTo>
                  <a:pt x="55" y="132"/>
                </a:lnTo>
                <a:lnTo>
                  <a:pt x="55" y="128"/>
                </a:lnTo>
                <a:lnTo>
                  <a:pt x="40" y="132"/>
                </a:lnTo>
                <a:lnTo>
                  <a:pt x="37" y="132"/>
                </a:lnTo>
                <a:lnTo>
                  <a:pt x="11" y="137"/>
                </a:lnTo>
                <a:lnTo>
                  <a:pt x="5" y="139"/>
                </a:lnTo>
                <a:lnTo>
                  <a:pt x="2" y="139"/>
                </a:lnTo>
                <a:lnTo>
                  <a:pt x="1" y="139"/>
                </a:lnTo>
                <a:lnTo>
                  <a:pt x="0" y="136"/>
                </a:lnTo>
                <a:lnTo>
                  <a:pt x="0" y="132"/>
                </a:lnTo>
                <a:lnTo>
                  <a:pt x="1" y="89"/>
                </a:lnTo>
                <a:lnTo>
                  <a:pt x="1" y="75"/>
                </a:lnTo>
                <a:lnTo>
                  <a:pt x="1" y="69"/>
                </a:lnTo>
                <a:lnTo>
                  <a:pt x="1" y="61"/>
                </a:lnTo>
                <a:lnTo>
                  <a:pt x="16" y="58"/>
                </a:lnTo>
                <a:lnTo>
                  <a:pt x="19" y="58"/>
                </a:lnTo>
                <a:lnTo>
                  <a:pt x="20" y="58"/>
                </a:lnTo>
                <a:lnTo>
                  <a:pt x="20" y="57"/>
                </a:lnTo>
                <a:lnTo>
                  <a:pt x="22" y="57"/>
                </a:lnTo>
                <a:lnTo>
                  <a:pt x="27" y="57"/>
                </a:lnTo>
                <a:lnTo>
                  <a:pt x="41" y="52"/>
                </a:lnTo>
                <a:lnTo>
                  <a:pt x="61" y="50"/>
                </a:lnTo>
                <a:lnTo>
                  <a:pt x="63" y="48"/>
                </a:lnTo>
                <a:lnTo>
                  <a:pt x="70" y="47"/>
                </a:lnTo>
                <a:lnTo>
                  <a:pt x="72" y="47"/>
                </a:lnTo>
                <a:lnTo>
                  <a:pt x="77" y="44"/>
                </a:lnTo>
                <a:lnTo>
                  <a:pt x="94" y="41"/>
                </a:lnTo>
                <a:lnTo>
                  <a:pt x="102" y="40"/>
                </a:lnTo>
                <a:lnTo>
                  <a:pt x="105" y="39"/>
                </a:lnTo>
                <a:lnTo>
                  <a:pt x="106" y="39"/>
                </a:lnTo>
                <a:lnTo>
                  <a:pt x="154" y="27"/>
                </a:lnTo>
                <a:lnTo>
                  <a:pt x="155" y="23"/>
                </a:lnTo>
                <a:lnTo>
                  <a:pt x="157" y="23"/>
                </a:lnTo>
                <a:lnTo>
                  <a:pt x="157" y="22"/>
                </a:lnTo>
                <a:lnTo>
                  <a:pt x="168" y="11"/>
                </a:lnTo>
                <a:lnTo>
                  <a:pt x="169" y="5"/>
                </a:lnTo>
                <a:lnTo>
                  <a:pt x="186" y="0"/>
                </a:lnTo>
                <a:lnTo>
                  <a:pt x="197" y="18"/>
                </a:lnTo>
                <a:lnTo>
                  <a:pt x="207" y="15"/>
                </a:lnTo>
                <a:lnTo>
                  <a:pt x="208" y="23"/>
                </a:lnTo>
                <a:lnTo>
                  <a:pt x="198" y="30"/>
                </a:lnTo>
                <a:lnTo>
                  <a:pt x="190" y="50"/>
                </a:lnTo>
                <a:lnTo>
                  <a:pt x="187" y="47"/>
                </a:lnTo>
                <a:lnTo>
                  <a:pt x="187" y="54"/>
                </a:lnTo>
                <a:lnTo>
                  <a:pt x="188" y="54"/>
                </a:lnTo>
                <a:lnTo>
                  <a:pt x="194" y="61"/>
                </a:lnTo>
                <a:lnTo>
                  <a:pt x="202" y="64"/>
                </a:lnTo>
                <a:lnTo>
                  <a:pt x="207" y="64"/>
                </a:lnTo>
                <a:lnTo>
                  <a:pt x="227" y="86"/>
                </a:lnTo>
                <a:lnTo>
                  <a:pt x="220" y="89"/>
                </a:lnTo>
                <a:lnTo>
                  <a:pt x="227" y="93"/>
                </a:lnTo>
                <a:lnTo>
                  <a:pt x="230" y="91"/>
                </a:lnTo>
                <a:lnTo>
                  <a:pt x="237" y="105"/>
                </a:lnTo>
                <a:lnTo>
                  <a:pt x="243" y="108"/>
                </a:lnTo>
                <a:lnTo>
                  <a:pt x="262" y="108"/>
                </a:lnTo>
                <a:lnTo>
                  <a:pt x="277" y="97"/>
                </a:lnTo>
                <a:lnTo>
                  <a:pt x="276" y="87"/>
                </a:lnTo>
                <a:lnTo>
                  <a:pt x="272" y="87"/>
                </a:lnTo>
                <a:lnTo>
                  <a:pt x="262" y="68"/>
                </a:lnTo>
                <a:lnTo>
                  <a:pt x="273" y="75"/>
                </a:lnTo>
                <a:lnTo>
                  <a:pt x="289" y="105"/>
                </a:lnTo>
                <a:lnTo>
                  <a:pt x="287" y="121"/>
                </a:lnTo>
                <a:lnTo>
                  <a:pt x="286" y="110"/>
                </a:lnTo>
                <a:lnTo>
                  <a:pt x="283" y="108"/>
                </a:lnTo>
                <a:lnTo>
                  <a:pt x="257" y="122"/>
                </a:lnTo>
                <a:lnTo>
                  <a:pt x="248" y="132"/>
                </a:lnTo>
                <a:lnTo>
                  <a:pt x="238" y="135"/>
                </a:lnTo>
                <a:lnTo>
                  <a:pt x="236" y="139"/>
                </a:lnTo>
                <a:lnTo>
                  <a:pt x="218" y="156"/>
                </a:lnTo>
                <a:lnTo>
                  <a:pt x="218" y="151"/>
                </a:lnTo>
                <a:lnTo>
                  <a:pt x="234" y="139"/>
                </a:lnTo>
                <a:lnTo>
                  <a:pt x="234" y="126"/>
                </a:lnTo>
                <a:lnTo>
                  <a:pt x="232" y="121"/>
                </a:lnTo>
                <a:lnTo>
                  <a:pt x="230" y="121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8313" name="Freeform 212"/>
          <p:cNvSpPr>
            <a:spLocks/>
          </p:cNvSpPr>
          <p:nvPr/>
        </p:nvSpPr>
        <p:spPr bwMode="auto">
          <a:xfrm>
            <a:off x="7092950" y="2598738"/>
            <a:ext cx="47625" cy="34925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2147483647 w 30"/>
              <a:gd name="T11" fmla="*/ 0 h 23"/>
              <a:gd name="T12" fmla="*/ 2147483647 w 30"/>
              <a:gd name="T13" fmla="*/ 2147483647 h 23"/>
              <a:gd name="T14" fmla="*/ 0 w 30"/>
              <a:gd name="T15" fmla="*/ 214748364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23"/>
              <a:gd name="T26" fmla="*/ 30 w 30"/>
              <a:gd name="T27" fmla="*/ 23 h 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23">
                <a:moveTo>
                  <a:pt x="0" y="19"/>
                </a:moveTo>
                <a:lnTo>
                  <a:pt x="6" y="22"/>
                </a:lnTo>
                <a:lnTo>
                  <a:pt x="7" y="17"/>
                </a:lnTo>
                <a:lnTo>
                  <a:pt x="29" y="9"/>
                </a:lnTo>
                <a:lnTo>
                  <a:pt x="25" y="4"/>
                </a:lnTo>
                <a:lnTo>
                  <a:pt x="14" y="0"/>
                </a:lnTo>
                <a:lnTo>
                  <a:pt x="6" y="13"/>
                </a:lnTo>
                <a:lnTo>
                  <a:pt x="0" y="19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Freeform 213"/>
          <p:cNvSpPr>
            <a:spLocks/>
          </p:cNvSpPr>
          <p:nvPr/>
        </p:nvSpPr>
        <p:spPr bwMode="auto">
          <a:xfrm>
            <a:off x="6073775" y="3022600"/>
            <a:ext cx="617538" cy="288925"/>
          </a:xfrm>
          <a:custGeom>
            <a:avLst/>
            <a:gdLst>
              <a:gd name="T0" fmla="*/ 2147483647 w 391"/>
              <a:gd name="T1" fmla="*/ 2147483647 h 196"/>
              <a:gd name="T2" fmla="*/ 2147483647 w 391"/>
              <a:gd name="T3" fmla="*/ 2147483647 h 196"/>
              <a:gd name="T4" fmla="*/ 2147483647 w 391"/>
              <a:gd name="T5" fmla="*/ 2147483647 h 196"/>
              <a:gd name="T6" fmla="*/ 2147483647 w 391"/>
              <a:gd name="T7" fmla="*/ 2147483647 h 196"/>
              <a:gd name="T8" fmla="*/ 2147483647 w 391"/>
              <a:gd name="T9" fmla="*/ 2147483647 h 196"/>
              <a:gd name="T10" fmla="*/ 2147483647 w 391"/>
              <a:gd name="T11" fmla="*/ 2147483647 h 196"/>
              <a:gd name="T12" fmla="*/ 2147483647 w 391"/>
              <a:gd name="T13" fmla="*/ 2147483647 h 196"/>
              <a:gd name="T14" fmla="*/ 2147483647 w 391"/>
              <a:gd name="T15" fmla="*/ 2147483647 h 196"/>
              <a:gd name="T16" fmla="*/ 2147483647 w 391"/>
              <a:gd name="T17" fmla="*/ 0 h 196"/>
              <a:gd name="T18" fmla="*/ 2147483647 w 391"/>
              <a:gd name="T19" fmla="*/ 2147483647 h 196"/>
              <a:gd name="T20" fmla="*/ 2147483647 w 391"/>
              <a:gd name="T21" fmla="*/ 2147483647 h 196"/>
              <a:gd name="T22" fmla="*/ 2147483647 w 391"/>
              <a:gd name="T23" fmla="*/ 2147483647 h 196"/>
              <a:gd name="T24" fmla="*/ 2147483647 w 391"/>
              <a:gd name="T25" fmla="*/ 2147483647 h 196"/>
              <a:gd name="T26" fmla="*/ 2147483647 w 391"/>
              <a:gd name="T27" fmla="*/ 2147483647 h 196"/>
              <a:gd name="T28" fmla="*/ 2147483647 w 391"/>
              <a:gd name="T29" fmla="*/ 2147483647 h 196"/>
              <a:gd name="T30" fmla="*/ 2147483647 w 391"/>
              <a:gd name="T31" fmla="*/ 2147483647 h 196"/>
              <a:gd name="T32" fmla="*/ 2147483647 w 391"/>
              <a:gd name="T33" fmla="*/ 2147483647 h 196"/>
              <a:gd name="T34" fmla="*/ 2147483647 w 391"/>
              <a:gd name="T35" fmla="*/ 2147483647 h 196"/>
              <a:gd name="T36" fmla="*/ 2147483647 w 391"/>
              <a:gd name="T37" fmla="*/ 2147483647 h 196"/>
              <a:gd name="T38" fmla="*/ 2147483647 w 391"/>
              <a:gd name="T39" fmla="*/ 2147483647 h 196"/>
              <a:gd name="T40" fmla="*/ 2147483647 w 391"/>
              <a:gd name="T41" fmla="*/ 2147483647 h 196"/>
              <a:gd name="T42" fmla="*/ 2147483647 w 391"/>
              <a:gd name="T43" fmla="*/ 2147483647 h 196"/>
              <a:gd name="T44" fmla="*/ 2147483647 w 391"/>
              <a:gd name="T45" fmla="*/ 2147483647 h 196"/>
              <a:gd name="T46" fmla="*/ 2147483647 w 391"/>
              <a:gd name="T47" fmla="*/ 2147483647 h 196"/>
              <a:gd name="T48" fmla="*/ 2147483647 w 391"/>
              <a:gd name="T49" fmla="*/ 2147483647 h 196"/>
              <a:gd name="T50" fmla="*/ 2147483647 w 391"/>
              <a:gd name="T51" fmla="*/ 2147483647 h 196"/>
              <a:gd name="T52" fmla="*/ 2147483647 w 391"/>
              <a:gd name="T53" fmla="*/ 2147483647 h 196"/>
              <a:gd name="T54" fmla="*/ 2147483647 w 391"/>
              <a:gd name="T55" fmla="*/ 2147483647 h 196"/>
              <a:gd name="T56" fmla="*/ 2147483647 w 391"/>
              <a:gd name="T57" fmla="*/ 2147483647 h 196"/>
              <a:gd name="T58" fmla="*/ 2147483647 w 391"/>
              <a:gd name="T59" fmla="*/ 2147483647 h 196"/>
              <a:gd name="T60" fmla="*/ 2147483647 w 391"/>
              <a:gd name="T61" fmla="*/ 2147483647 h 196"/>
              <a:gd name="T62" fmla="*/ 2147483647 w 391"/>
              <a:gd name="T63" fmla="*/ 2147483647 h 196"/>
              <a:gd name="T64" fmla="*/ 2147483647 w 391"/>
              <a:gd name="T65" fmla="*/ 2147483647 h 196"/>
              <a:gd name="T66" fmla="*/ 2147483647 w 391"/>
              <a:gd name="T67" fmla="*/ 2147483647 h 196"/>
              <a:gd name="T68" fmla="*/ 2147483647 w 391"/>
              <a:gd name="T69" fmla="*/ 2147483647 h 196"/>
              <a:gd name="T70" fmla="*/ 2147483647 w 391"/>
              <a:gd name="T71" fmla="*/ 2147483647 h 196"/>
              <a:gd name="T72" fmla="*/ 2147483647 w 391"/>
              <a:gd name="T73" fmla="*/ 2147483647 h 196"/>
              <a:gd name="T74" fmla="*/ 2147483647 w 391"/>
              <a:gd name="T75" fmla="*/ 2147483647 h 196"/>
              <a:gd name="T76" fmla="*/ 2147483647 w 391"/>
              <a:gd name="T77" fmla="*/ 2147483647 h 196"/>
              <a:gd name="T78" fmla="*/ 2147483647 w 391"/>
              <a:gd name="T79" fmla="*/ 2147483647 h 196"/>
              <a:gd name="T80" fmla="*/ 2147483647 w 391"/>
              <a:gd name="T81" fmla="*/ 2147483647 h 196"/>
              <a:gd name="T82" fmla="*/ 2147483647 w 391"/>
              <a:gd name="T83" fmla="*/ 2147483647 h 196"/>
              <a:gd name="T84" fmla="*/ 2147483647 w 391"/>
              <a:gd name="T85" fmla="*/ 2147483647 h 196"/>
              <a:gd name="T86" fmla="*/ 2147483647 w 391"/>
              <a:gd name="T87" fmla="*/ 2147483647 h 196"/>
              <a:gd name="T88" fmla="*/ 2147483647 w 391"/>
              <a:gd name="T89" fmla="*/ 2147483647 h 196"/>
              <a:gd name="T90" fmla="*/ 2147483647 w 391"/>
              <a:gd name="T91" fmla="*/ 2147483647 h 196"/>
              <a:gd name="T92" fmla="*/ 2147483647 w 391"/>
              <a:gd name="T93" fmla="*/ 2147483647 h 196"/>
              <a:gd name="T94" fmla="*/ 2147483647 w 391"/>
              <a:gd name="T95" fmla="*/ 2147483647 h 196"/>
              <a:gd name="T96" fmla="*/ 2147483647 w 391"/>
              <a:gd name="T97" fmla="*/ 2147483647 h 196"/>
              <a:gd name="T98" fmla="*/ 2147483647 w 391"/>
              <a:gd name="T99" fmla="*/ 2147483647 h 196"/>
              <a:gd name="T100" fmla="*/ 2147483647 w 391"/>
              <a:gd name="T101" fmla="*/ 2147483647 h 196"/>
              <a:gd name="T102" fmla="*/ 2147483647 w 391"/>
              <a:gd name="T103" fmla="*/ 2147483647 h 196"/>
              <a:gd name="T104" fmla="*/ 2147483647 w 391"/>
              <a:gd name="T105" fmla="*/ 2147483647 h 196"/>
              <a:gd name="T106" fmla="*/ 2147483647 w 391"/>
              <a:gd name="T107" fmla="*/ 2147483647 h 196"/>
              <a:gd name="T108" fmla="*/ 2147483647 w 391"/>
              <a:gd name="T109" fmla="*/ 2147483647 h 196"/>
              <a:gd name="T110" fmla="*/ 2147483647 w 391"/>
              <a:gd name="T111" fmla="*/ 2147483647 h 196"/>
              <a:gd name="T112" fmla="*/ 2147483647 w 391"/>
              <a:gd name="T113" fmla="*/ 2147483647 h 196"/>
              <a:gd name="T114" fmla="*/ 0 w 391"/>
              <a:gd name="T115" fmla="*/ 2147483647 h 196"/>
              <a:gd name="T116" fmla="*/ 2147483647 w 391"/>
              <a:gd name="T117" fmla="*/ 2147483647 h 196"/>
              <a:gd name="T118" fmla="*/ 2147483647 w 391"/>
              <a:gd name="T119" fmla="*/ 2147483647 h 196"/>
              <a:gd name="T120" fmla="*/ 2147483647 w 391"/>
              <a:gd name="T121" fmla="*/ 2147483647 h 196"/>
              <a:gd name="T122" fmla="*/ 2147483647 w 391"/>
              <a:gd name="T123" fmla="*/ 2147483647 h 19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1"/>
              <a:gd name="T187" fmla="*/ 0 h 196"/>
              <a:gd name="T188" fmla="*/ 391 w 391"/>
              <a:gd name="T189" fmla="*/ 196 h 19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1" h="196">
                <a:moveTo>
                  <a:pt x="91" y="42"/>
                </a:moveTo>
                <a:lnTo>
                  <a:pt x="98" y="41"/>
                </a:lnTo>
                <a:lnTo>
                  <a:pt x="99" y="41"/>
                </a:lnTo>
                <a:lnTo>
                  <a:pt x="111" y="40"/>
                </a:lnTo>
                <a:lnTo>
                  <a:pt x="119" y="37"/>
                </a:lnTo>
                <a:lnTo>
                  <a:pt x="159" y="30"/>
                </a:lnTo>
                <a:lnTo>
                  <a:pt x="162" y="30"/>
                </a:lnTo>
                <a:lnTo>
                  <a:pt x="162" y="29"/>
                </a:lnTo>
                <a:lnTo>
                  <a:pt x="165" y="29"/>
                </a:lnTo>
                <a:lnTo>
                  <a:pt x="174" y="27"/>
                </a:lnTo>
                <a:lnTo>
                  <a:pt x="183" y="24"/>
                </a:lnTo>
                <a:lnTo>
                  <a:pt x="195" y="23"/>
                </a:lnTo>
                <a:lnTo>
                  <a:pt x="201" y="22"/>
                </a:lnTo>
                <a:lnTo>
                  <a:pt x="206" y="20"/>
                </a:lnTo>
                <a:lnTo>
                  <a:pt x="208" y="20"/>
                </a:lnTo>
                <a:lnTo>
                  <a:pt x="217" y="17"/>
                </a:lnTo>
                <a:lnTo>
                  <a:pt x="222" y="16"/>
                </a:lnTo>
                <a:lnTo>
                  <a:pt x="231" y="15"/>
                </a:lnTo>
                <a:lnTo>
                  <a:pt x="234" y="13"/>
                </a:lnTo>
                <a:lnTo>
                  <a:pt x="238" y="13"/>
                </a:lnTo>
                <a:lnTo>
                  <a:pt x="241" y="13"/>
                </a:lnTo>
                <a:lnTo>
                  <a:pt x="260" y="8"/>
                </a:lnTo>
                <a:lnTo>
                  <a:pt x="262" y="8"/>
                </a:lnTo>
                <a:lnTo>
                  <a:pt x="270" y="6"/>
                </a:lnTo>
                <a:lnTo>
                  <a:pt x="281" y="4"/>
                </a:lnTo>
                <a:lnTo>
                  <a:pt x="291" y="1"/>
                </a:lnTo>
                <a:lnTo>
                  <a:pt x="298" y="0"/>
                </a:lnTo>
                <a:lnTo>
                  <a:pt x="298" y="6"/>
                </a:lnTo>
                <a:lnTo>
                  <a:pt x="299" y="8"/>
                </a:lnTo>
                <a:lnTo>
                  <a:pt x="308" y="37"/>
                </a:lnTo>
                <a:lnTo>
                  <a:pt x="308" y="40"/>
                </a:lnTo>
                <a:lnTo>
                  <a:pt x="310" y="45"/>
                </a:lnTo>
                <a:lnTo>
                  <a:pt x="310" y="47"/>
                </a:lnTo>
                <a:lnTo>
                  <a:pt x="310" y="49"/>
                </a:lnTo>
                <a:lnTo>
                  <a:pt x="312" y="49"/>
                </a:lnTo>
                <a:lnTo>
                  <a:pt x="312" y="51"/>
                </a:lnTo>
                <a:lnTo>
                  <a:pt x="315" y="58"/>
                </a:lnTo>
                <a:lnTo>
                  <a:pt x="315" y="59"/>
                </a:lnTo>
                <a:lnTo>
                  <a:pt x="315" y="60"/>
                </a:lnTo>
                <a:lnTo>
                  <a:pt x="319" y="76"/>
                </a:lnTo>
                <a:lnTo>
                  <a:pt x="324" y="94"/>
                </a:lnTo>
                <a:lnTo>
                  <a:pt x="326" y="100"/>
                </a:lnTo>
                <a:lnTo>
                  <a:pt x="330" y="112"/>
                </a:lnTo>
                <a:lnTo>
                  <a:pt x="330" y="114"/>
                </a:lnTo>
                <a:lnTo>
                  <a:pt x="331" y="118"/>
                </a:lnTo>
                <a:lnTo>
                  <a:pt x="331" y="121"/>
                </a:lnTo>
                <a:lnTo>
                  <a:pt x="335" y="132"/>
                </a:lnTo>
                <a:lnTo>
                  <a:pt x="351" y="130"/>
                </a:lnTo>
                <a:lnTo>
                  <a:pt x="365" y="127"/>
                </a:lnTo>
                <a:lnTo>
                  <a:pt x="374" y="124"/>
                </a:lnTo>
                <a:lnTo>
                  <a:pt x="381" y="123"/>
                </a:lnTo>
                <a:lnTo>
                  <a:pt x="388" y="121"/>
                </a:lnTo>
                <a:lnTo>
                  <a:pt x="390" y="130"/>
                </a:lnTo>
                <a:lnTo>
                  <a:pt x="383" y="170"/>
                </a:lnTo>
                <a:lnTo>
                  <a:pt x="370" y="175"/>
                </a:lnTo>
                <a:lnTo>
                  <a:pt x="365" y="177"/>
                </a:lnTo>
                <a:lnTo>
                  <a:pt x="352" y="181"/>
                </a:lnTo>
                <a:lnTo>
                  <a:pt x="351" y="186"/>
                </a:lnTo>
                <a:lnTo>
                  <a:pt x="342" y="186"/>
                </a:lnTo>
                <a:lnTo>
                  <a:pt x="331" y="195"/>
                </a:lnTo>
                <a:lnTo>
                  <a:pt x="331" y="171"/>
                </a:lnTo>
                <a:lnTo>
                  <a:pt x="321" y="172"/>
                </a:lnTo>
                <a:lnTo>
                  <a:pt x="327" y="160"/>
                </a:lnTo>
                <a:lnTo>
                  <a:pt x="321" y="157"/>
                </a:lnTo>
                <a:lnTo>
                  <a:pt x="320" y="157"/>
                </a:lnTo>
                <a:lnTo>
                  <a:pt x="320" y="160"/>
                </a:lnTo>
                <a:lnTo>
                  <a:pt x="315" y="156"/>
                </a:lnTo>
                <a:lnTo>
                  <a:pt x="312" y="149"/>
                </a:lnTo>
                <a:lnTo>
                  <a:pt x="312" y="161"/>
                </a:lnTo>
                <a:lnTo>
                  <a:pt x="301" y="164"/>
                </a:lnTo>
                <a:lnTo>
                  <a:pt x="294" y="159"/>
                </a:lnTo>
                <a:lnTo>
                  <a:pt x="281" y="141"/>
                </a:lnTo>
                <a:lnTo>
                  <a:pt x="288" y="136"/>
                </a:lnTo>
                <a:lnTo>
                  <a:pt x="283" y="125"/>
                </a:lnTo>
                <a:lnTo>
                  <a:pt x="294" y="123"/>
                </a:lnTo>
                <a:lnTo>
                  <a:pt x="284" y="113"/>
                </a:lnTo>
                <a:lnTo>
                  <a:pt x="277" y="121"/>
                </a:lnTo>
                <a:lnTo>
                  <a:pt x="276" y="113"/>
                </a:lnTo>
                <a:lnTo>
                  <a:pt x="284" y="100"/>
                </a:lnTo>
                <a:lnTo>
                  <a:pt x="278" y="91"/>
                </a:lnTo>
                <a:lnTo>
                  <a:pt x="278" y="95"/>
                </a:lnTo>
                <a:lnTo>
                  <a:pt x="273" y="100"/>
                </a:lnTo>
                <a:lnTo>
                  <a:pt x="272" y="81"/>
                </a:lnTo>
                <a:lnTo>
                  <a:pt x="277" y="87"/>
                </a:lnTo>
                <a:lnTo>
                  <a:pt x="284" y="84"/>
                </a:lnTo>
                <a:lnTo>
                  <a:pt x="283" y="73"/>
                </a:lnTo>
                <a:lnTo>
                  <a:pt x="274" y="71"/>
                </a:lnTo>
                <a:lnTo>
                  <a:pt x="272" y="63"/>
                </a:lnTo>
                <a:lnTo>
                  <a:pt x="278" y="45"/>
                </a:lnTo>
                <a:lnTo>
                  <a:pt x="288" y="41"/>
                </a:lnTo>
                <a:lnTo>
                  <a:pt x="284" y="20"/>
                </a:lnTo>
                <a:lnTo>
                  <a:pt x="278" y="24"/>
                </a:lnTo>
                <a:lnTo>
                  <a:pt x="277" y="38"/>
                </a:lnTo>
                <a:lnTo>
                  <a:pt x="269" y="47"/>
                </a:lnTo>
                <a:lnTo>
                  <a:pt x="267" y="53"/>
                </a:lnTo>
                <a:lnTo>
                  <a:pt x="262" y="49"/>
                </a:lnTo>
                <a:lnTo>
                  <a:pt x="260" y="55"/>
                </a:lnTo>
                <a:lnTo>
                  <a:pt x="260" y="60"/>
                </a:lnTo>
                <a:lnTo>
                  <a:pt x="249" y="67"/>
                </a:lnTo>
                <a:lnTo>
                  <a:pt x="259" y="74"/>
                </a:lnTo>
                <a:lnTo>
                  <a:pt x="263" y="88"/>
                </a:lnTo>
                <a:lnTo>
                  <a:pt x="258" y="116"/>
                </a:lnTo>
                <a:lnTo>
                  <a:pt x="260" y="121"/>
                </a:lnTo>
                <a:lnTo>
                  <a:pt x="267" y="143"/>
                </a:lnTo>
                <a:lnTo>
                  <a:pt x="280" y="154"/>
                </a:lnTo>
                <a:lnTo>
                  <a:pt x="278" y="161"/>
                </a:lnTo>
                <a:lnTo>
                  <a:pt x="284" y="161"/>
                </a:lnTo>
                <a:lnTo>
                  <a:pt x="283" y="167"/>
                </a:lnTo>
                <a:lnTo>
                  <a:pt x="291" y="179"/>
                </a:lnTo>
                <a:lnTo>
                  <a:pt x="294" y="189"/>
                </a:lnTo>
                <a:lnTo>
                  <a:pt x="283" y="181"/>
                </a:lnTo>
                <a:lnTo>
                  <a:pt x="280" y="185"/>
                </a:lnTo>
                <a:lnTo>
                  <a:pt x="265" y="174"/>
                </a:lnTo>
                <a:lnTo>
                  <a:pt x="249" y="177"/>
                </a:lnTo>
                <a:lnTo>
                  <a:pt x="244" y="168"/>
                </a:lnTo>
                <a:lnTo>
                  <a:pt x="242" y="174"/>
                </a:lnTo>
                <a:lnTo>
                  <a:pt x="238" y="172"/>
                </a:lnTo>
                <a:lnTo>
                  <a:pt x="229" y="160"/>
                </a:lnTo>
                <a:lnTo>
                  <a:pt x="219" y="163"/>
                </a:lnTo>
                <a:lnTo>
                  <a:pt x="216" y="167"/>
                </a:lnTo>
                <a:lnTo>
                  <a:pt x="210" y="168"/>
                </a:lnTo>
                <a:lnTo>
                  <a:pt x="206" y="153"/>
                </a:lnTo>
                <a:lnTo>
                  <a:pt x="213" y="139"/>
                </a:lnTo>
                <a:lnTo>
                  <a:pt x="212" y="135"/>
                </a:lnTo>
                <a:lnTo>
                  <a:pt x="213" y="134"/>
                </a:lnTo>
                <a:lnTo>
                  <a:pt x="216" y="131"/>
                </a:lnTo>
                <a:lnTo>
                  <a:pt x="219" y="125"/>
                </a:lnTo>
                <a:lnTo>
                  <a:pt x="217" y="123"/>
                </a:lnTo>
                <a:lnTo>
                  <a:pt x="217" y="121"/>
                </a:lnTo>
                <a:lnTo>
                  <a:pt x="222" y="114"/>
                </a:lnTo>
                <a:lnTo>
                  <a:pt x="226" y="107"/>
                </a:lnTo>
                <a:lnTo>
                  <a:pt x="216" y="100"/>
                </a:lnTo>
                <a:lnTo>
                  <a:pt x="210" y="102"/>
                </a:lnTo>
                <a:lnTo>
                  <a:pt x="210" y="105"/>
                </a:lnTo>
                <a:lnTo>
                  <a:pt x="208" y="107"/>
                </a:lnTo>
                <a:lnTo>
                  <a:pt x="205" y="105"/>
                </a:lnTo>
                <a:lnTo>
                  <a:pt x="195" y="103"/>
                </a:lnTo>
                <a:lnTo>
                  <a:pt x="195" y="99"/>
                </a:lnTo>
                <a:lnTo>
                  <a:pt x="188" y="98"/>
                </a:lnTo>
                <a:lnTo>
                  <a:pt x="184" y="98"/>
                </a:lnTo>
                <a:lnTo>
                  <a:pt x="170" y="94"/>
                </a:lnTo>
                <a:lnTo>
                  <a:pt x="174" y="82"/>
                </a:lnTo>
                <a:lnTo>
                  <a:pt x="170" y="80"/>
                </a:lnTo>
                <a:lnTo>
                  <a:pt x="158" y="76"/>
                </a:lnTo>
                <a:lnTo>
                  <a:pt x="154" y="74"/>
                </a:lnTo>
                <a:lnTo>
                  <a:pt x="151" y="76"/>
                </a:lnTo>
                <a:lnTo>
                  <a:pt x="148" y="74"/>
                </a:lnTo>
                <a:lnTo>
                  <a:pt x="145" y="66"/>
                </a:lnTo>
                <a:lnTo>
                  <a:pt x="138" y="59"/>
                </a:lnTo>
                <a:lnTo>
                  <a:pt x="131" y="47"/>
                </a:lnTo>
                <a:lnTo>
                  <a:pt x="122" y="51"/>
                </a:lnTo>
                <a:lnTo>
                  <a:pt x="119" y="49"/>
                </a:lnTo>
                <a:lnTo>
                  <a:pt x="109" y="44"/>
                </a:lnTo>
                <a:lnTo>
                  <a:pt x="99" y="52"/>
                </a:lnTo>
                <a:lnTo>
                  <a:pt x="94" y="52"/>
                </a:lnTo>
                <a:lnTo>
                  <a:pt x="91" y="53"/>
                </a:lnTo>
                <a:lnTo>
                  <a:pt x="91" y="56"/>
                </a:lnTo>
                <a:lnTo>
                  <a:pt x="86" y="67"/>
                </a:lnTo>
                <a:lnTo>
                  <a:pt x="83" y="67"/>
                </a:lnTo>
                <a:lnTo>
                  <a:pt x="72" y="67"/>
                </a:lnTo>
                <a:lnTo>
                  <a:pt x="69" y="67"/>
                </a:lnTo>
                <a:lnTo>
                  <a:pt x="56" y="60"/>
                </a:lnTo>
                <a:lnTo>
                  <a:pt x="43" y="81"/>
                </a:lnTo>
                <a:lnTo>
                  <a:pt x="38" y="80"/>
                </a:lnTo>
                <a:lnTo>
                  <a:pt x="29" y="94"/>
                </a:lnTo>
                <a:lnTo>
                  <a:pt x="24" y="96"/>
                </a:lnTo>
                <a:lnTo>
                  <a:pt x="23" y="99"/>
                </a:lnTo>
                <a:lnTo>
                  <a:pt x="16" y="107"/>
                </a:lnTo>
                <a:lnTo>
                  <a:pt x="9" y="116"/>
                </a:lnTo>
                <a:lnTo>
                  <a:pt x="2" y="81"/>
                </a:lnTo>
                <a:lnTo>
                  <a:pt x="0" y="60"/>
                </a:lnTo>
                <a:lnTo>
                  <a:pt x="2" y="60"/>
                </a:lnTo>
                <a:lnTo>
                  <a:pt x="5" y="59"/>
                </a:lnTo>
                <a:lnTo>
                  <a:pt x="6" y="59"/>
                </a:lnTo>
                <a:lnTo>
                  <a:pt x="31" y="55"/>
                </a:lnTo>
                <a:lnTo>
                  <a:pt x="34" y="53"/>
                </a:lnTo>
                <a:lnTo>
                  <a:pt x="45" y="52"/>
                </a:lnTo>
                <a:lnTo>
                  <a:pt x="48" y="51"/>
                </a:lnTo>
                <a:lnTo>
                  <a:pt x="49" y="51"/>
                </a:lnTo>
                <a:lnTo>
                  <a:pt x="54" y="51"/>
                </a:lnTo>
                <a:lnTo>
                  <a:pt x="76" y="47"/>
                </a:lnTo>
                <a:lnTo>
                  <a:pt x="79" y="45"/>
                </a:lnTo>
                <a:lnTo>
                  <a:pt x="88" y="44"/>
                </a:lnTo>
                <a:lnTo>
                  <a:pt x="91" y="42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4" name="Freeform 214"/>
          <p:cNvSpPr>
            <a:spLocks/>
          </p:cNvSpPr>
          <p:nvPr/>
        </p:nvSpPr>
        <p:spPr bwMode="auto">
          <a:xfrm>
            <a:off x="6891338" y="1625600"/>
            <a:ext cx="500062" cy="733425"/>
          </a:xfrm>
          <a:custGeom>
            <a:avLst/>
            <a:gdLst>
              <a:gd name="T0" fmla="*/ 2147483647 w 317"/>
              <a:gd name="T1" fmla="*/ 2147483647 h 499"/>
              <a:gd name="T2" fmla="*/ 2147483647 w 317"/>
              <a:gd name="T3" fmla="*/ 2147483647 h 499"/>
              <a:gd name="T4" fmla="*/ 0 w 317"/>
              <a:gd name="T5" fmla="*/ 2147483647 h 499"/>
              <a:gd name="T6" fmla="*/ 2147483647 w 317"/>
              <a:gd name="T7" fmla="*/ 2147483647 h 499"/>
              <a:gd name="T8" fmla="*/ 2147483647 w 317"/>
              <a:gd name="T9" fmla="*/ 2147483647 h 499"/>
              <a:gd name="T10" fmla="*/ 2147483647 w 317"/>
              <a:gd name="T11" fmla="*/ 2147483647 h 499"/>
              <a:gd name="T12" fmla="*/ 2147483647 w 317"/>
              <a:gd name="T13" fmla="*/ 2147483647 h 499"/>
              <a:gd name="T14" fmla="*/ 2147483647 w 317"/>
              <a:gd name="T15" fmla="*/ 2147483647 h 499"/>
              <a:gd name="T16" fmla="*/ 2147483647 w 317"/>
              <a:gd name="T17" fmla="*/ 2147483647 h 499"/>
              <a:gd name="T18" fmla="*/ 2147483647 w 317"/>
              <a:gd name="T19" fmla="*/ 2147483647 h 499"/>
              <a:gd name="T20" fmla="*/ 2147483647 w 317"/>
              <a:gd name="T21" fmla="*/ 2147483647 h 499"/>
              <a:gd name="T22" fmla="*/ 2147483647 w 317"/>
              <a:gd name="T23" fmla="*/ 2147483647 h 499"/>
              <a:gd name="T24" fmla="*/ 2147483647 w 317"/>
              <a:gd name="T25" fmla="*/ 2147483647 h 499"/>
              <a:gd name="T26" fmla="*/ 2147483647 w 317"/>
              <a:gd name="T27" fmla="*/ 0 h 499"/>
              <a:gd name="T28" fmla="*/ 2147483647 w 317"/>
              <a:gd name="T29" fmla="*/ 2147483647 h 499"/>
              <a:gd name="T30" fmla="*/ 2147483647 w 317"/>
              <a:gd name="T31" fmla="*/ 2147483647 h 499"/>
              <a:gd name="T32" fmla="*/ 2147483647 w 317"/>
              <a:gd name="T33" fmla="*/ 2147483647 h 499"/>
              <a:gd name="T34" fmla="*/ 2147483647 w 317"/>
              <a:gd name="T35" fmla="*/ 2147483647 h 499"/>
              <a:gd name="T36" fmla="*/ 2147483647 w 317"/>
              <a:gd name="T37" fmla="*/ 2147483647 h 499"/>
              <a:gd name="T38" fmla="*/ 2147483647 w 317"/>
              <a:gd name="T39" fmla="*/ 2147483647 h 499"/>
              <a:gd name="T40" fmla="*/ 2147483647 w 317"/>
              <a:gd name="T41" fmla="*/ 2147483647 h 499"/>
              <a:gd name="T42" fmla="*/ 2147483647 w 317"/>
              <a:gd name="T43" fmla="*/ 2147483647 h 499"/>
              <a:gd name="T44" fmla="*/ 2147483647 w 317"/>
              <a:gd name="T45" fmla="*/ 2147483647 h 499"/>
              <a:gd name="T46" fmla="*/ 2147483647 w 317"/>
              <a:gd name="T47" fmla="*/ 2147483647 h 499"/>
              <a:gd name="T48" fmla="*/ 2147483647 w 317"/>
              <a:gd name="T49" fmla="*/ 2147483647 h 499"/>
              <a:gd name="T50" fmla="*/ 2147483647 w 317"/>
              <a:gd name="T51" fmla="*/ 2147483647 h 499"/>
              <a:gd name="T52" fmla="*/ 2147483647 w 317"/>
              <a:gd name="T53" fmla="*/ 2147483647 h 499"/>
              <a:gd name="T54" fmla="*/ 2147483647 w 317"/>
              <a:gd name="T55" fmla="*/ 2147483647 h 499"/>
              <a:gd name="T56" fmla="*/ 2147483647 w 317"/>
              <a:gd name="T57" fmla="*/ 2147483647 h 499"/>
              <a:gd name="T58" fmla="*/ 2147483647 w 317"/>
              <a:gd name="T59" fmla="*/ 2147483647 h 499"/>
              <a:gd name="T60" fmla="*/ 2147483647 w 317"/>
              <a:gd name="T61" fmla="*/ 2147483647 h 499"/>
              <a:gd name="T62" fmla="*/ 2147483647 w 317"/>
              <a:gd name="T63" fmla="*/ 2147483647 h 499"/>
              <a:gd name="T64" fmla="*/ 2147483647 w 317"/>
              <a:gd name="T65" fmla="*/ 2147483647 h 499"/>
              <a:gd name="T66" fmla="*/ 2147483647 w 317"/>
              <a:gd name="T67" fmla="*/ 2147483647 h 499"/>
              <a:gd name="T68" fmla="*/ 2147483647 w 317"/>
              <a:gd name="T69" fmla="*/ 2147483647 h 499"/>
              <a:gd name="T70" fmla="*/ 2147483647 w 317"/>
              <a:gd name="T71" fmla="*/ 2147483647 h 499"/>
              <a:gd name="T72" fmla="*/ 2147483647 w 317"/>
              <a:gd name="T73" fmla="*/ 2147483647 h 499"/>
              <a:gd name="T74" fmla="*/ 2147483647 w 317"/>
              <a:gd name="T75" fmla="*/ 2147483647 h 499"/>
              <a:gd name="T76" fmla="*/ 2147483647 w 317"/>
              <a:gd name="T77" fmla="*/ 2147483647 h 499"/>
              <a:gd name="T78" fmla="*/ 2147483647 w 317"/>
              <a:gd name="T79" fmla="*/ 2147483647 h 499"/>
              <a:gd name="T80" fmla="*/ 2147483647 w 317"/>
              <a:gd name="T81" fmla="*/ 2147483647 h 499"/>
              <a:gd name="T82" fmla="*/ 2147483647 w 317"/>
              <a:gd name="T83" fmla="*/ 2147483647 h 499"/>
              <a:gd name="T84" fmla="*/ 2147483647 w 317"/>
              <a:gd name="T85" fmla="*/ 2147483647 h 499"/>
              <a:gd name="T86" fmla="*/ 2147483647 w 317"/>
              <a:gd name="T87" fmla="*/ 2147483647 h 499"/>
              <a:gd name="T88" fmla="*/ 2147483647 w 317"/>
              <a:gd name="T89" fmla="*/ 2147483647 h 499"/>
              <a:gd name="T90" fmla="*/ 2147483647 w 317"/>
              <a:gd name="T91" fmla="*/ 2147483647 h 499"/>
              <a:gd name="T92" fmla="*/ 2147483647 w 317"/>
              <a:gd name="T93" fmla="*/ 2147483647 h 499"/>
              <a:gd name="T94" fmla="*/ 2147483647 w 317"/>
              <a:gd name="T95" fmla="*/ 2147483647 h 499"/>
              <a:gd name="T96" fmla="*/ 2147483647 w 317"/>
              <a:gd name="T97" fmla="*/ 2147483647 h 4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7"/>
              <a:gd name="T148" fmla="*/ 0 h 499"/>
              <a:gd name="T149" fmla="*/ 317 w 317"/>
              <a:gd name="T150" fmla="*/ 499 h 49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7" h="499">
                <a:moveTo>
                  <a:pt x="48" y="427"/>
                </a:moveTo>
                <a:lnTo>
                  <a:pt x="41" y="406"/>
                </a:lnTo>
                <a:lnTo>
                  <a:pt x="33" y="379"/>
                </a:lnTo>
                <a:lnTo>
                  <a:pt x="31" y="375"/>
                </a:lnTo>
                <a:lnTo>
                  <a:pt x="16" y="326"/>
                </a:lnTo>
                <a:lnTo>
                  <a:pt x="0" y="280"/>
                </a:lnTo>
                <a:lnTo>
                  <a:pt x="0" y="275"/>
                </a:lnTo>
                <a:lnTo>
                  <a:pt x="2" y="265"/>
                </a:lnTo>
                <a:lnTo>
                  <a:pt x="16" y="272"/>
                </a:lnTo>
                <a:lnTo>
                  <a:pt x="16" y="268"/>
                </a:lnTo>
                <a:lnTo>
                  <a:pt x="18" y="251"/>
                </a:lnTo>
                <a:lnTo>
                  <a:pt x="29" y="251"/>
                </a:lnTo>
                <a:lnTo>
                  <a:pt x="22" y="229"/>
                </a:lnTo>
                <a:lnTo>
                  <a:pt x="26" y="222"/>
                </a:lnTo>
                <a:lnTo>
                  <a:pt x="36" y="210"/>
                </a:lnTo>
                <a:lnTo>
                  <a:pt x="41" y="187"/>
                </a:lnTo>
                <a:lnTo>
                  <a:pt x="34" y="182"/>
                </a:lnTo>
                <a:lnTo>
                  <a:pt x="34" y="168"/>
                </a:lnTo>
                <a:lnTo>
                  <a:pt x="31" y="155"/>
                </a:lnTo>
                <a:lnTo>
                  <a:pt x="40" y="133"/>
                </a:lnTo>
                <a:lnTo>
                  <a:pt x="38" y="116"/>
                </a:lnTo>
                <a:lnTo>
                  <a:pt x="36" y="104"/>
                </a:lnTo>
                <a:lnTo>
                  <a:pt x="69" y="9"/>
                </a:lnTo>
                <a:lnTo>
                  <a:pt x="85" y="23"/>
                </a:lnTo>
                <a:lnTo>
                  <a:pt x="92" y="27"/>
                </a:lnTo>
                <a:lnTo>
                  <a:pt x="119" y="18"/>
                </a:lnTo>
                <a:lnTo>
                  <a:pt x="134" y="1"/>
                </a:lnTo>
                <a:lnTo>
                  <a:pt x="141" y="0"/>
                </a:lnTo>
                <a:lnTo>
                  <a:pt x="167" y="9"/>
                </a:lnTo>
                <a:lnTo>
                  <a:pt x="174" y="16"/>
                </a:lnTo>
                <a:lnTo>
                  <a:pt x="181" y="18"/>
                </a:lnTo>
                <a:lnTo>
                  <a:pt x="225" y="161"/>
                </a:lnTo>
                <a:lnTo>
                  <a:pt x="250" y="165"/>
                </a:lnTo>
                <a:lnTo>
                  <a:pt x="253" y="161"/>
                </a:lnTo>
                <a:lnTo>
                  <a:pt x="264" y="198"/>
                </a:lnTo>
                <a:lnTo>
                  <a:pt x="277" y="208"/>
                </a:lnTo>
                <a:lnTo>
                  <a:pt x="279" y="207"/>
                </a:lnTo>
                <a:lnTo>
                  <a:pt x="279" y="201"/>
                </a:lnTo>
                <a:lnTo>
                  <a:pt x="293" y="204"/>
                </a:lnTo>
                <a:lnTo>
                  <a:pt x="309" y="221"/>
                </a:lnTo>
                <a:lnTo>
                  <a:pt x="316" y="232"/>
                </a:lnTo>
                <a:lnTo>
                  <a:pt x="302" y="258"/>
                </a:lnTo>
                <a:lnTo>
                  <a:pt x="299" y="258"/>
                </a:lnTo>
                <a:lnTo>
                  <a:pt x="300" y="261"/>
                </a:lnTo>
                <a:lnTo>
                  <a:pt x="296" y="260"/>
                </a:lnTo>
                <a:lnTo>
                  <a:pt x="291" y="261"/>
                </a:lnTo>
                <a:lnTo>
                  <a:pt x="292" y="264"/>
                </a:lnTo>
                <a:lnTo>
                  <a:pt x="284" y="271"/>
                </a:lnTo>
                <a:lnTo>
                  <a:pt x="285" y="278"/>
                </a:lnTo>
                <a:lnTo>
                  <a:pt x="279" y="286"/>
                </a:lnTo>
                <a:lnTo>
                  <a:pt x="278" y="280"/>
                </a:lnTo>
                <a:lnTo>
                  <a:pt x="263" y="285"/>
                </a:lnTo>
                <a:lnTo>
                  <a:pt x="261" y="294"/>
                </a:lnTo>
                <a:lnTo>
                  <a:pt x="256" y="297"/>
                </a:lnTo>
                <a:lnTo>
                  <a:pt x="252" y="300"/>
                </a:lnTo>
                <a:lnTo>
                  <a:pt x="252" y="307"/>
                </a:lnTo>
                <a:lnTo>
                  <a:pt x="238" y="321"/>
                </a:lnTo>
                <a:lnTo>
                  <a:pt x="227" y="322"/>
                </a:lnTo>
                <a:lnTo>
                  <a:pt x="214" y="308"/>
                </a:lnTo>
                <a:lnTo>
                  <a:pt x="217" y="318"/>
                </a:lnTo>
                <a:lnTo>
                  <a:pt x="209" y="343"/>
                </a:lnTo>
                <a:lnTo>
                  <a:pt x="194" y="326"/>
                </a:lnTo>
                <a:lnTo>
                  <a:pt x="191" y="306"/>
                </a:lnTo>
                <a:lnTo>
                  <a:pt x="189" y="306"/>
                </a:lnTo>
                <a:lnTo>
                  <a:pt x="187" y="315"/>
                </a:lnTo>
                <a:lnTo>
                  <a:pt x="181" y="322"/>
                </a:lnTo>
                <a:lnTo>
                  <a:pt x="181" y="336"/>
                </a:lnTo>
                <a:lnTo>
                  <a:pt x="181" y="351"/>
                </a:lnTo>
                <a:lnTo>
                  <a:pt x="187" y="364"/>
                </a:lnTo>
                <a:lnTo>
                  <a:pt x="170" y="382"/>
                </a:lnTo>
                <a:lnTo>
                  <a:pt x="164" y="382"/>
                </a:lnTo>
                <a:lnTo>
                  <a:pt x="158" y="386"/>
                </a:lnTo>
                <a:lnTo>
                  <a:pt x="156" y="390"/>
                </a:lnTo>
                <a:lnTo>
                  <a:pt x="149" y="396"/>
                </a:lnTo>
                <a:lnTo>
                  <a:pt x="144" y="396"/>
                </a:lnTo>
                <a:lnTo>
                  <a:pt x="141" y="406"/>
                </a:lnTo>
                <a:lnTo>
                  <a:pt x="137" y="413"/>
                </a:lnTo>
                <a:lnTo>
                  <a:pt x="131" y="407"/>
                </a:lnTo>
                <a:lnTo>
                  <a:pt x="128" y="407"/>
                </a:lnTo>
                <a:lnTo>
                  <a:pt x="124" y="414"/>
                </a:lnTo>
                <a:lnTo>
                  <a:pt x="115" y="420"/>
                </a:lnTo>
                <a:lnTo>
                  <a:pt x="110" y="428"/>
                </a:lnTo>
                <a:lnTo>
                  <a:pt x="113" y="434"/>
                </a:lnTo>
                <a:lnTo>
                  <a:pt x="112" y="438"/>
                </a:lnTo>
                <a:lnTo>
                  <a:pt x="109" y="436"/>
                </a:lnTo>
                <a:lnTo>
                  <a:pt x="102" y="440"/>
                </a:lnTo>
                <a:lnTo>
                  <a:pt x="101" y="445"/>
                </a:lnTo>
                <a:lnTo>
                  <a:pt x="102" y="447"/>
                </a:lnTo>
                <a:lnTo>
                  <a:pt x="106" y="447"/>
                </a:lnTo>
                <a:lnTo>
                  <a:pt x="92" y="475"/>
                </a:lnTo>
                <a:lnTo>
                  <a:pt x="95" y="484"/>
                </a:lnTo>
                <a:lnTo>
                  <a:pt x="90" y="498"/>
                </a:lnTo>
                <a:lnTo>
                  <a:pt x="85" y="496"/>
                </a:lnTo>
                <a:lnTo>
                  <a:pt x="79" y="493"/>
                </a:lnTo>
                <a:lnTo>
                  <a:pt x="74" y="481"/>
                </a:lnTo>
                <a:lnTo>
                  <a:pt x="62" y="472"/>
                </a:lnTo>
                <a:lnTo>
                  <a:pt x="56" y="453"/>
                </a:lnTo>
                <a:lnTo>
                  <a:pt x="48" y="431"/>
                </a:lnTo>
                <a:lnTo>
                  <a:pt x="48" y="427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5" name="Freeform 215"/>
          <p:cNvSpPr>
            <a:spLocks/>
          </p:cNvSpPr>
          <p:nvPr/>
        </p:nvSpPr>
        <p:spPr bwMode="auto">
          <a:xfrm>
            <a:off x="6807200" y="2022475"/>
            <a:ext cx="223838" cy="439738"/>
          </a:xfrm>
          <a:custGeom>
            <a:avLst/>
            <a:gdLst>
              <a:gd name="T0" fmla="*/ 2147483647 w 142"/>
              <a:gd name="T1" fmla="*/ 2147483647 h 299"/>
              <a:gd name="T2" fmla="*/ 2147483647 w 142"/>
              <a:gd name="T3" fmla="*/ 2147483647 h 299"/>
              <a:gd name="T4" fmla="*/ 2147483647 w 142"/>
              <a:gd name="T5" fmla="*/ 2147483647 h 299"/>
              <a:gd name="T6" fmla="*/ 2147483647 w 142"/>
              <a:gd name="T7" fmla="*/ 2147483647 h 299"/>
              <a:gd name="T8" fmla="*/ 2147483647 w 142"/>
              <a:gd name="T9" fmla="*/ 2147483647 h 299"/>
              <a:gd name="T10" fmla="*/ 2147483647 w 142"/>
              <a:gd name="T11" fmla="*/ 2147483647 h 299"/>
              <a:gd name="T12" fmla="*/ 2147483647 w 142"/>
              <a:gd name="T13" fmla="*/ 2147483647 h 299"/>
              <a:gd name="T14" fmla="*/ 2147483647 w 142"/>
              <a:gd name="T15" fmla="*/ 2147483647 h 299"/>
              <a:gd name="T16" fmla="*/ 2147483647 w 142"/>
              <a:gd name="T17" fmla="*/ 2147483647 h 299"/>
              <a:gd name="T18" fmla="*/ 2147483647 w 142"/>
              <a:gd name="T19" fmla="*/ 2147483647 h 299"/>
              <a:gd name="T20" fmla="*/ 2147483647 w 142"/>
              <a:gd name="T21" fmla="*/ 2147483647 h 299"/>
              <a:gd name="T22" fmla="*/ 2147483647 w 142"/>
              <a:gd name="T23" fmla="*/ 2147483647 h 299"/>
              <a:gd name="T24" fmla="*/ 2147483647 w 142"/>
              <a:gd name="T25" fmla="*/ 2147483647 h 299"/>
              <a:gd name="T26" fmla="*/ 2147483647 w 142"/>
              <a:gd name="T27" fmla="*/ 2147483647 h 299"/>
              <a:gd name="T28" fmla="*/ 2147483647 w 142"/>
              <a:gd name="T29" fmla="*/ 2147483647 h 299"/>
              <a:gd name="T30" fmla="*/ 2147483647 w 142"/>
              <a:gd name="T31" fmla="*/ 2147483647 h 299"/>
              <a:gd name="T32" fmla="*/ 2147483647 w 142"/>
              <a:gd name="T33" fmla="*/ 2147483647 h 299"/>
              <a:gd name="T34" fmla="*/ 2147483647 w 142"/>
              <a:gd name="T35" fmla="*/ 2147483647 h 299"/>
              <a:gd name="T36" fmla="*/ 2147483647 w 142"/>
              <a:gd name="T37" fmla="*/ 2147483647 h 299"/>
              <a:gd name="T38" fmla="*/ 2147483647 w 142"/>
              <a:gd name="T39" fmla="*/ 2147483647 h 299"/>
              <a:gd name="T40" fmla="*/ 2147483647 w 142"/>
              <a:gd name="T41" fmla="*/ 0 h 299"/>
              <a:gd name="T42" fmla="*/ 2147483647 w 142"/>
              <a:gd name="T43" fmla="*/ 2147483647 h 299"/>
              <a:gd name="T44" fmla="*/ 2147483647 w 142"/>
              <a:gd name="T45" fmla="*/ 2147483647 h 299"/>
              <a:gd name="T46" fmla="*/ 2147483647 w 142"/>
              <a:gd name="T47" fmla="*/ 2147483647 h 299"/>
              <a:gd name="T48" fmla="*/ 2147483647 w 142"/>
              <a:gd name="T49" fmla="*/ 2147483647 h 299"/>
              <a:gd name="T50" fmla="*/ 2147483647 w 142"/>
              <a:gd name="T51" fmla="*/ 2147483647 h 299"/>
              <a:gd name="T52" fmla="*/ 2147483647 w 142"/>
              <a:gd name="T53" fmla="*/ 2147483647 h 299"/>
              <a:gd name="T54" fmla="*/ 2147483647 w 142"/>
              <a:gd name="T55" fmla="*/ 2147483647 h 299"/>
              <a:gd name="T56" fmla="*/ 2147483647 w 142"/>
              <a:gd name="T57" fmla="*/ 2147483647 h 299"/>
              <a:gd name="T58" fmla="*/ 2147483647 w 142"/>
              <a:gd name="T59" fmla="*/ 2147483647 h 299"/>
              <a:gd name="T60" fmla="*/ 2147483647 w 142"/>
              <a:gd name="T61" fmla="*/ 2147483647 h 299"/>
              <a:gd name="T62" fmla="*/ 2147483647 w 142"/>
              <a:gd name="T63" fmla="*/ 2147483647 h 299"/>
              <a:gd name="T64" fmla="*/ 2147483647 w 142"/>
              <a:gd name="T65" fmla="*/ 2147483647 h 299"/>
              <a:gd name="T66" fmla="*/ 2147483647 w 142"/>
              <a:gd name="T67" fmla="*/ 2147483647 h 299"/>
              <a:gd name="T68" fmla="*/ 2147483647 w 142"/>
              <a:gd name="T69" fmla="*/ 2147483647 h 299"/>
              <a:gd name="T70" fmla="*/ 2147483647 w 142"/>
              <a:gd name="T71" fmla="*/ 2147483647 h 299"/>
              <a:gd name="T72" fmla="*/ 2147483647 w 142"/>
              <a:gd name="T73" fmla="*/ 2147483647 h 299"/>
              <a:gd name="T74" fmla="*/ 2147483647 w 142"/>
              <a:gd name="T75" fmla="*/ 2147483647 h 299"/>
              <a:gd name="T76" fmla="*/ 2147483647 w 142"/>
              <a:gd name="T77" fmla="*/ 2147483647 h 299"/>
              <a:gd name="T78" fmla="*/ 2147483647 w 142"/>
              <a:gd name="T79" fmla="*/ 2147483647 h 299"/>
              <a:gd name="T80" fmla="*/ 2147483647 w 142"/>
              <a:gd name="T81" fmla="*/ 2147483647 h 299"/>
              <a:gd name="T82" fmla="*/ 2147483647 w 142"/>
              <a:gd name="T83" fmla="*/ 2147483647 h 299"/>
              <a:gd name="T84" fmla="*/ 2147483647 w 142"/>
              <a:gd name="T85" fmla="*/ 2147483647 h 299"/>
              <a:gd name="T86" fmla="*/ 2147483647 w 142"/>
              <a:gd name="T87" fmla="*/ 2147483647 h 299"/>
              <a:gd name="T88" fmla="*/ 2147483647 w 142"/>
              <a:gd name="T89" fmla="*/ 2147483647 h 299"/>
              <a:gd name="T90" fmla="*/ 2147483647 w 142"/>
              <a:gd name="T91" fmla="*/ 2147483647 h 299"/>
              <a:gd name="T92" fmla="*/ 2147483647 w 142"/>
              <a:gd name="T93" fmla="*/ 2147483647 h 299"/>
              <a:gd name="T94" fmla="*/ 2147483647 w 142"/>
              <a:gd name="T95" fmla="*/ 2147483647 h 299"/>
              <a:gd name="T96" fmla="*/ 2147483647 w 142"/>
              <a:gd name="T97" fmla="*/ 2147483647 h 299"/>
              <a:gd name="T98" fmla="*/ 2147483647 w 142"/>
              <a:gd name="T99" fmla="*/ 2147483647 h 299"/>
              <a:gd name="T100" fmla="*/ 2147483647 w 142"/>
              <a:gd name="T101" fmla="*/ 2147483647 h 299"/>
              <a:gd name="T102" fmla="*/ 2147483647 w 142"/>
              <a:gd name="T103" fmla="*/ 2147483647 h 299"/>
              <a:gd name="T104" fmla="*/ 2147483647 w 142"/>
              <a:gd name="T105" fmla="*/ 2147483647 h 299"/>
              <a:gd name="T106" fmla="*/ 2147483647 w 142"/>
              <a:gd name="T107" fmla="*/ 2147483647 h 299"/>
              <a:gd name="T108" fmla="*/ 2147483647 w 142"/>
              <a:gd name="T109" fmla="*/ 2147483647 h 299"/>
              <a:gd name="T110" fmla="*/ 2147483647 w 142"/>
              <a:gd name="T111" fmla="*/ 2147483647 h 299"/>
              <a:gd name="T112" fmla="*/ 2147483647 w 142"/>
              <a:gd name="T113" fmla="*/ 2147483647 h 299"/>
              <a:gd name="T114" fmla="*/ 0 w 142"/>
              <a:gd name="T115" fmla="*/ 2147483647 h 299"/>
              <a:gd name="T116" fmla="*/ 2147483647 w 142"/>
              <a:gd name="T117" fmla="*/ 2147483647 h 2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299"/>
              <a:gd name="T179" fmla="*/ 142 w 142"/>
              <a:gd name="T180" fmla="*/ 299 h 29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299">
                <a:moveTo>
                  <a:pt x="2" y="203"/>
                </a:moveTo>
                <a:lnTo>
                  <a:pt x="1" y="200"/>
                </a:lnTo>
                <a:lnTo>
                  <a:pt x="4" y="186"/>
                </a:lnTo>
                <a:lnTo>
                  <a:pt x="8" y="182"/>
                </a:lnTo>
                <a:lnTo>
                  <a:pt x="8" y="157"/>
                </a:lnTo>
                <a:lnTo>
                  <a:pt x="11" y="142"/>
                </a:lnTo>
                <a:lnTo>
                  <a:pt x="8" y="139"/>
                </a:lnTo>
                <a:lnTo>
                  <a:pt x="5" y="129"/>
                </a:lnTo>
                <a:lnTo>
                  <a:pt x="8" y="119"/>
                </a:lnTo>
                <a:lnTo>
                  <a:pt x="19" y="114"/>
                </a:lnTo>
                <a:lnTo>
                  <a:pt x="20" y="111"/>
                </a:lnTo>
                <a:lnTo>
                  <a:pt x="23" y="107"/>
                </a:lnTo>
                <a:lnTo>
                  <a:pt x="34" y="93"/>
                </a:lnTo>
                <a:lnTo>
                  <a:pt x="23" y="68"/>
                </a:lnTo>
                <a:lnTo>
                  <a:pt x="29" y="48"/>
                </a:lnTo>
                <a:lnTo>
                  <a:pt x="24" y="37"/>
                </a:lnTo>
                <a:lnTo>
                  <a:pt x="23" y="13"/>
                </a:lnTo>
                <a:lnTo>
                  <a:pt x="37" y="6"/>
                </a:lnTo>
                <a:lnTo>
                  <a:pt x="40" y="8"/>
                </a:lnTo>
                <a:lnTo>
                  <a:pt x="47" y="6"/>
                </a:lnTo>
                <a:lnTo>
                  <a:pt x="47" y="0"/>
                </a:lnTo>
                <a:lnTo>
                  <a:pt x="51" y="4"/>
                </a:lnTo>
                <a:lnTo>
                  <a:pt x="51" y="9"/>
                </a:lnTo>
                <a:lnTo>
                  <a:pt x="67" y="55"/>
                </a:lnTo>
                <a:lnTo>
                  <a:pt x="82" y="104"/>
                </a:lnTo>
                <a:lnTo>
                  <a:pt x="84" y="108"/>
                </a:lnTo>
                <a:lnTo>
                  <a:pt x="92" y="135"/>
                </a:lnTo>
                <a:lnTo>
                  <a:pt x="99" y="155"/>
                </a:lnTo>
                <a:lnTo>
                  <a:pt x="99" y="160"/>
                </a:lnTo>
                <a:lnTo>
                  <a:pt x="107" y="182"/>
                </a:lnTo>
                <a:lnTo>
                  <a:pt x="113" y="201"/>
                </a:lnTo>
                <a:lnTo>
                  <a:pt x="125" y="210"/>
                </a:lnTo>
                <a:lnTo>
                  <a:pt x="129" y="222"/>
                </a:lnTo>
                <a:lnTo>
                  <a:pt x="136" y="225"/>
                </a:lnTo>
                <a:lnTo>
                  <a:pt x="141" y="226"/>
                </a:lnTo>
                <a:lnTo>
                  <a:pt x="138" y="243"/>
                </a:lnTo>
                <a:lnTo>
                  <a:pt x="138" y="249"/>
                </a:lnTo>
                <a:lnTo>
                  <a:pt x="121" y="254"/>
                </a:lnTo>
                <a:lnTo>
                  <a:pt x="120" y="260"/>
                </a:lnTo>
                <a:lnTo>
                  <a:pt x="109" y="271"/>
                </a:lnTo>
                <a:lnTo>
                  <a:pt x="109" y="272"/>
                </a:lnTo>
                <a:lnTo>
                  <a:pt x="107" y="272"/>
                </a:lnTo>
                <a:lnTo>
                  <a:pt x="106" y="277"/>
                </a:lnTo>
                <a:lnTo>
                  <a:pt x="59" y="288"/>
                </a:lnTo>
                <a:lnTo>
                  <a:pt x="58" y="288"/>
                </a:lnTo>
                <a:lnTo>
                  <a:pt x="55" y="289"/>
                </a:lnTo>
                <a:lnTo>
                  <a:pt x="47" y="291"/>
                </a:lnTo>
                <a:lnTo>
                  <a:pt x="30" y="293"/>
                </a:lnTo>
                <a:lnTo>
                  <a:pt x="24" y="296"/>
                </a:lnTo>
                <a:lnTo>
                  <a:pt x="23" y="296"/>
                </a:lnTo>
                <a:lnTo>
                  <a:pt x="16" y="298"/>
                </a:lnTo>
                <a:lnTo>
                  <a:pt x="5" y="275"/>
                </a:lnTo>
                <a:lnTo>
                  <a:pt x="8" y="268"/>
                </a:lnTo>
                <a:lnTo>
                  <a:pt x="5" y="250"/>
                </a:lnTo>
                <a:lnTo>
                  <a:pt x="5" y="243"/>
                </a:lnTo>
                <a:lnTo>
                  <a:pt x="1" y="215"/>
                </a:lnTo>
                <a:lnTo>
                  <a:pt x="0" y="206"/>
                </a:lnTo>
                <a:lnTo>
                  <a:pt x="2" y="203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6" name="Freeform 216"/>
          <p:cNvSpPr>
            <a:spLocks/>
          </p:cNvSpPr>
          <p:nvPr/>
        </p:nvSpPr>
        <p:spPr bwMode="auto">
          <a:xfrm>
            <a:off x="6573838" y="2738438"/>
            <a:ext cx="182562" cy="388937"/>
          </a:xfrm>
          <a:custGeom>
            <a:avLst/>
            <a:gdLst>
              <a:gd name="T0" fmla="*/ 2147483647 w 115"/>
              <a:gd name="T1" fmla="*/ 2147483647 h 265"/>
              <a:gd name="T2" fmla="*/ 2147483647 w 115"/>
              <a:gd name="T3" fmla="*/ 2147483647 h 265"/>
              <a:gd name="T4" fmla="*/ 2147483647 w 115"/>
              <a:gd name="T5" fmla="*/ 2147483647 h 265"/>
              <a:gd name="T6" fmla="*/ 2147483647 w 115"/>
              <a:gd name="T7" fmla="*/ 2147483647 h 265"/>
              <a:gd name="T8" fmla="*/ 2147483647 w 115"/>
              <a:gd name="T9" fmla="*/ 2147483647 h 265"/>
              <a:gd name="T10" fmla="*/ 2147483647 w 115"/>
              <a:gd name="T11" fmla="*/ 2147483647 h 265"/>
              <a:gd name="T12" fmla="*/ 2147483647 w 115"/>
              <a:gd name="T13" fmla="*/ 2147483647 h 265"/>
              <a:gd name="T14" fmla="*/ 2147483647 w 115"/>
              <a:gd name="T15" fmla="*/ 2147483647 h 265"/>
              <a:gd name="T16" fmla="*/ 2147483647 w 115"/>
              <a:gd name="T17" fmla="*/ 2147483647 h 265"/>
              <a:gd name="T18" fmla="*/ 2147483647 w 115"/>
              <a:gd name="T19" fmla="*/ 2147483647 h 265"/>
              <a:gd name="T20" fmla="*/ 2147483647 w 115"/>
              <a:gd name="T21" fmla="*/ 2147483647 h 265"/>
              <a:gd name="T22" fmla="*/ 2147483647 w 115"/>
              <a:gd name="T23" fmla="*/ 2147483647 h 265"/>
              <a:gd name="T24" fmla="*/ 2147483647 w 115"/>
              <a:gd name="T25" fmla="*/ 2147483647 h 265"/>
              <a:gd name="T26" fmla="*/ 2147483647 w 115"/>
              <a:gd name="T27" fmla="*/ 2147483647 h 265"/>
              <a:gd name="T28" fmla="*/ 2147483647 w 115"/>
              <a:gd name="T29" fmla="*/ 2147483647 h 265"/>
              <a:gd name="T30" fmla="*/ 2147483647 w 115"/>
              <a:gd name="T31" fmla="*/ 2147483647 h 265"/>
              <a:gd name="T32" fmla="*/ 2147483647 w 115"/>
              <a:gd name="T33" fmla="*/ 2147483647 h 265"/>
              <a:gd name="T34" fmla="*/ 2147483647 w 115"/>
              <a:gd name="T35" fmla="*/ 2147483647 h 265"/>
              <a:gd name="T36" fmla="*/ 2147483647 w 115"/>
              <a:gd name="T37" fmla="*/ 2147483647 h 265"/>
              <a:gd name="T38" fmla="*/ 2147483647 w 115"/>
              <a:gd name="T39" fmla="*/ 2147483647 h 265"/>
              <a:gd name="T40" fmla="*/ 2147483647 w 115"/>
              <a:gd name="T41" fmla="*/ 0 h 265"/>
              <a:gd name="T42" fmla="*/ 2147483647 w 115"/>
              <a:gd name="T43" fmla="*/ 2147483647 h 265"/>
              <a:gd name="T44" fmla="*/ 2147483647 w 115"/>
              <a:gd name="T45" fmla="*/ 2147483647 h 265"/>
              <a:gd name="T46" fmla="*/ 2147483647 w 115"/>
              <a:gd name="T47" fmla="*/ 2147483647 h 265"/>
              <a:gd name="T48" fmla="*/ 2147483647 w 115"/>
              <a:gd name="T49" fmla="*/ 2147483647 h 265"/>
              <a:gd name="T50" fmla="*/ 2147483647 w 115"/>
              <a:gd name="T51" fmla="*/ 2147483647 h 265"/>
              <a:gd name="T52" fmla="*/ 2147483647 w 115"/>
              <a:gd name="T53" fmla="*/ 2147483647 h 265"/>
              <a:gd name="T54" fmla="*/ 2147483647 w 115"/>
              <a:gd name="T55" fmla="*/ 2147483647 h 265"/>
              <a:gd name="T56" fmla="*/ 2147483647 w 115"/>
              <a:gd name="T57" fmla="*/ 2147483647 h 265"/>
              <a:gd name="T58" fmla="*/ 2147483647 w 115"/>
              <a:gd name="T59" fmla="*/ 2147483647 h 265"/>
              <a:gd name="T60" fmla="*/ 2147483647 w 115"/>
              <a:gd name="T61" fmla="*/ 2147483647 h 265"/>
              <a:gd name="T62" fmla="*/ 2147483647 w 115"/>
              <a:gd name="T63" fmla="*/ 2147483647 h 265"/>
              <a:gd name="T64" fmla="*/ 2147483647 w 115"/>
              <a:gd name="T65" fmla="*/ 2147483647 h 265"/>
              <a:gd name="T66" fmla="*/ 2147483647 w 115"/>
              <a:gd name="T67" fmla="*/ 2147483647 h 265"/>
              <a:gd name="T68" fmla="*/ 2147483647 w 115"/>
              <a:gd name="T69" fmla="*/ 2147483647 h 265"/>
              <a:gd name="T70" fmla="*/ 2147483647 w 115"/>
              <a:gd name="T71" fmla="*/ 2147483647 h 265"/>
              <a:gd name="T72" fmla="*/ 2147483647 w 115"/>
              <a:gd name="T73" fmla="*/ 2147483647 h 265"/>
              <a:gd name="T74" fmla="*/ 2147483647 w 115"/>
              <a:gd name="T75" fmla="*/ 2147483647 h 265"/>
              <a:gd name="T76" fmla="*/ 2147483647 w 115"/>
              <a:gd name="T77" fmla="*/ 2147483647 h 265"/>
              <a:gd name="T78" fmla="*/ 2147483647 w 115"/>
              <a:gd name="T79" fmla="*/ 2147483647 h 265"/>
              <a:gd name="T80" fmla="*/ 2147483647 w 115"/>
              <a:gd name="T81" fmla="*/ 2147483647 h 265"/>
              <a:gd name="T82" fmla="*/ 2147483647 w 115"/>
              <a:gd name="T83" fmla="*/ 2147483647 h 265"/>
              <a:gd name="T84" fmla="*/ 2147483647 w 115"/>
              <a:gd name="T85" fmla="*/ 2147483647 h 265"/>
              <a:gd name="T86" fmla="*/ 2147483647 w 115"/>
              <a:gd name="T87" fmla="*/ 2147483647 h 265"/>
              <a:gd name="T88" fmla="*/ 2147483647 w 115"/>
              <a:gd name="T89" fmla="*/ 2147483647 h 265"/>
              <a:gd name="T90" fmla="*/ 2147483647 w 115"/>
              <a:gd name="T91" fmla="*/ 2147483647 h 265"/>
              <a:gd name="T92" fmla="*/ 2147483647 w 115"/>
              <a:gd name="T93" fmla="*/ 2147483647 h 265"/>
              <a:gd name="T94" fmla="*/ 2147483647 w 115"/>
              <a:gd name="T95" fmla="*/ 2147483647 h 2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5"/>
              <a:gd name="T145" fmla="*/ 0 h 265"/>
              <a:gd name="T146" fmla="*/ 115 w 115"/>
              <a:gd name="T147" fmla="*/ 265 h 26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5" h="265">
                <a:moveTo>
                  <a:pt x="101" y="191"/>
                </a:moveTo>
                <a:lnTo>
                  <a:pt x="104" y="189"/>
                </a:lnTo>
                <a:lnTo>
                  <a:pt x="114" y="157"/>
                </a:lnTo>
                <a:lnTo>
                  <a:pt x="111" y="121"/>
                </a:lnTo>
                <a:lnTo>
                  <a:pt x="108" y="90"/>
                </a:lnTo>
                <a:lnTo>
                  <a:pt x="104" y="81"/>
                </a:lnTo>
                <a:lnTo>
                  <a:pt x="104" y="85"/>
                </a:lnTo>
                <a:lnTo>
                  <a:pt x="88" y="86"/>
                </a:lnTo>
                <a:lnTo>
                  <a:pt x="87" y="88"/>
                </a:lnTo>
                <a:lnTo>
                  <a:pt x="83" y="86"/>
                </a:lnTo>
                <a:lnTo>
                  <a:pt x="82" y="83"/>
                </a:lnTo>
                <a:lnTo>
                  <a:pt x="82" y="81"/>
                </a:lnTo>
                <a:lnTo>
                  <a:pt x="82" y="78"/>
                </a:lnTo>
                <a:lnTo>
                  <a:pt x="84" y="72"/>
                </a:lnTo>
                <a:lnTo>
                  <a:pt x="83" y="69"/>
                </a:lnTo>
                <a:lnTo>
                  <a:pt x="83" y="67"/>
                </a:lnTo>
                <a:lnTo>
                  <a:pt x="86" y="65"/>
                </a:lnTo>
                <a:lnTo>
                  <a:pt x="87" y="65"/>
                </a:lnTo>
                <a:lnTo>
                  <a:pt x="91" y="62"/>
                </a:lnTo>
                <a:lnTo>
                  <a:pt x="94" y="62"/>
                </a:lnTo>
                <a:lnTo>
                  <a:pt x="94" y="58"/>
                </a:lnTo>
                <a:lnTo>
                  <a:pt x="94" y="55"/>
                </a:lnTo>
                <a:lnTo>
                  <a:pt x="94" y="50"/>
                </a:lnTo>
                <a:lnTo>
                  <a:pt x="95" y="46"/>
                </a:lnTo>
                <a:lnTo>
                  <a:pt x="97" y="36"/>
                </a:lnTo>
                <a:lnTo>
                  <a:pt x="98" y="36"/>
                </a:lnTo>
                <a:lnTo>
                  <a:pt x="98" y="34"/>
                </a:lnTo>
                <a:lnTo>
                  <a:pt x="98" y="32"/>
                </a:lnTo>
                <a:lnTo>
                  <a:pt x="98" y="25"/>
                </a:lnTo>
                <a:lnTo>
                  <a:pt x="98" y="23"/>
                </a:lnTo>
                <a:lnTo>
                  <a:pt x="98" y="22"/>
                </a:lnTo>
                <a:lnTo>
                  <a:pt x="97" y="22"/>
                </a:lnTo>
                <a:lnTo>
                  <a:pt x="76" y="16"/>
                </a:lnTo>
                <a:lnTo>
                  <a:pt x="69" y="15"/>
                </a:lnTo>
                <a:lnTo>
                  <a:pt x="68" y="13"/>
                </a:lnTo>
                <a:lnTo>
                  <a:pt x="65" y="12"/>
                </a:lnTo>
                <a:lnTo>
                  <a:pt x="58" y="11"/>
                </a:lnTo>
                <a:lnTo>
                  <a:pt x="55" y="9"/>
                </a:lnTo>
                <a:lnTo>
                  <a:pt x="47" y="6"/>
                </a:lnTo>
                <a:lnTo>
                  <a:pt x="38" y="4"/>
                </a:lnTo>
                <a:lnTo>
                  <a:pt x="26" y="0"/>
                </a:lnTo>
                <a:lnTo>
                  <a:pt x="22" y="1"/>
                </a:lnTo>
                <a:lnTo>
                  <a:pt x="15" y="13"/>
                </a:lnTo>
                <a:lnTo>
                  <a:pt x="15" y="22"/>
                </a:lnTo>
                <a:lnTo>
                  <a:pt x="8" y="33"/>
                </a:lnTo>
                <a:lnTo>
                  <a:pt x="11" y="32"/>
                </a:lnTo>
                <a:lnTo>
                  <a:pt x="8" y="36"/>
                </a:lnTo>
                <a:lnTo>
                  <a:pt x="1" y="47"/>
                </a:lnTo>
                <a:lnTo>
                  <a:pt x="1" y="48"/>
                </a:lnTo>
                <a:lnTo>
                  <a:pt x="9" y="57"/>
                </a:lnTo>
                <a:lnTo>
                  <a:pt x="1" y="74"/>
                </a:lnTo>
                <a:lnTo>
                  <a:pt x="4" y="89"/>
                </a:lnTo>
                <a:lnTo>
                  <a:pt x="5" y="89"/>
                </a:lnTo>
                <a:lnTo>
                  <a:pt x="5" y="90"/>
                </a:lnTo>
                <a:lnTo>
                  <a:pt x="11" y="90"/>
                </a:lnTo>
                <a:lnTo>
                  <a:pt x="29" y="108"/>
                </a:lnTo>
                <a:lnTo>
                  <a:pt x="31" y="113"/>
                </a:lnTo>
                <a:lnTo>
                  <a:pt x="37" y="115"/>
                </a:lnTo>
                <a:lnTo>
                  <a:pt x="41" y="120"/>
                </a:lnTo>
                <a:lnTo>
                  <a:pt x="52" y="129"/>
                </a:lnTo>
                <a:lnTo>
                  <a:pt x="47" y="134"/>
                </a:lnTo>
                <a:lnTo>
                  <a:pt x="44" y="139"/>
                </a:lnTo>
                <a:lnTo>
                  <a:pt x="36" y="145"/>
                </a:lnTo>
                <a:lnTo>
                  <a:pt x="34" y="146"/>
                </a:lnTo>
                <a:lnTo>
                  <a:pt x="30" y="150"/>
                </a:lnTo>
                <a:lnTo>
                  <a:pt x="30" y="152"/>
                </a:lnTo>
                <a:lnTo>
                  <a:pt x="26" y="156"/>
                </a:lnTo>
                <a:lnTo>
                  <a:pt x="27" y="163"/>
                </a:lnTo>
                <a:lnTo>
                  <a:pt x="27" y="164"/>
                </a:lnTo>
                <a:lnTo>
                  <a:pt x="22" y="167"/>
                </a:lnTo>
                <a:lnTo>
                  <a:pt x="22" y="169"/>
                </a:lnTo>
                <a:lnTo>
                  <a:pt x="19" y="170"/>
                </a:lnTo>
                <a:lnTo>
                  <a:pt x="9" y="176"/>
                </a:lnTo>
                <a:lnTo>
                  <a:pt x="6" y="178"/>
                </a:lnTo>
                <a:lnTo>
                  <a:pt x="5" y="181"/>
                </a:lnTo>
                <a:lnTo>
                  <a:pt x="2" y="191"/>
                </a:lnTo>
                <a:lnTo>
                  <a:pt x="0" y="201"/>
                </a:lnTo>
                <a:lnTo>
                  <a:pt x="1" y="203"/>
                </a:lnTo>
                <a:lnTo>
                  <a:pt x="4" y="215"/>
                </a:lnTo>
                <a:lnTo>
                  <a:pt x="18" y="224"/>
                </a:lnTo>
                <a:lnTo>
                  <a:pt x="29" y="231"/>
                </a:lnTo>
                <a:lnTo>
                  <a:pt x="31" y="230"/>
                </a:lnTo>
                <a:lnTo>
                  <a:pt x="45" y="238"/>
                </a:lnTo>
                <a:lnTo>
                  <a:pt x="45" y="237"/>
                </a:lnTo>
                <a:lnTo>
                  <a:pt x="62" y="236"/>
                </a:lnTo>
                <a:lnTo>
                  <a:pt x="65" y="264"/>
                </a:lnTo>
                <a:lnTo>
                  <a:pt x="72" y="261"/>
                </a:lnTo>
                <a:lnTo>
                  <a:pt x="77" y="252"/>
                </a:lnTo>
                <a:lnTo>
                  <a:pt x="88" y="216"/>
                </a:lnTo>
                <a:lnTo>
                  <a:pt x="90" y="216"/>
                </a:lnTo>
                <a:lnTo>
                  <a:pt x="104" y="192"/>
                </a:lnTo>
                <a:lnTo>
                  <a:pt x="101" y="191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7" name="Freeform 217"/>
          <p:cNvSpPr>
            <a:spLocks/>
          </p:cNvSpPr>
          <p:nvPr/>
        </p:nvSpPr>
        <p:spPr bwMode="auto">
          <a:xfrm>
            <a:off x="5957888" y="2132013"/>
            <a:ext cx="1014412" cy="727075"/>
          </a:xfrm>
          <a:custGeom>
            <a:avLst/>
            <a:gdLst>
              <a:gd name="T0" fmla="*/ 2147483647 w 643"/>
              <a:gd name="T1" fmla="*/ 2147483647 h 494"/>
              <a:gd name="T2" fmla="*/ 2147483647 w 643"/>
              <a:gd name="T3" fmla="*/ 2147483647 h 494"/>
              <a:gd name="T4" fmla="*/ 2147483647 w 643"/>
              <a:gd name="T5" fmla="*/ 2147483647 h 494"/>
              <a:gd name="T6" fmla="*/ 2147483647 w 643"/>
              <a:gd name="T7" fmla="*/ 2147483647 h 494"/>
              <a:gd name="T8" fmla="*/ 2147483647 w 643"/>
              <a:gd name="T9" fmla="*/ 2147483647 h 494"/>
              <a:gd name="T10" fmla="*/ 2147483647 w 643"/>
              <a:gd name="T11" fmla="*/ 2147483647 h 494"/>
              <a:gd name="T12" fmla="*/ 2147483647 w 643"/>
              <a:gd name="T13" fmla="*/ 2147483647 h 494"/>
              <a:gd name="T14" fmla="*/ 2147483647 w 643"/>
              <a:gd name="T15" fmla="*/ 2147483647 h 494"/>
              <a:gd name="T16" fmla="*/ 2147483647 w 643"/>
              <a:gd name="T17" fmla="*/ 2147483647 h 494"/>
              <a:gd name="T18" fmla="*/ 2147483647 w 643"/>
              <a:gd name="T19" fmla="*/ 2147483647 h 494"/>
              <a:gd name="T20" fmla="*/ 2147483647 w 643"/>
              <a:gd name="T21" fmla="*/ 2147483647 h 494"/>
              <a:gd name="T22" fmla="*/ 2147483647 w 643"/>
              <a:gd name="T23" fmla="*/ 2147483647 h 494"/>
              <a:gd name="T24" fmla="*/ 2147483647 w 643"/>
              <a:gd name="T25" fmla="*/ 2147483647 h 494"/>
              <a:gd name="T26" fmla="*/ 2147483647 w 643"/>
              <a:gd name="T27" fmla="*/ 2147483647 h 494"/>
              <a:gd name="T28" fmla="*/ 2147483647 w 643"/>
              <a:gd name="T29" fmla="*/ 2147483647 h 494"/>
              <a:gd name="T30" fmla="*/ 2147483647 w 643"/>
              <a:gd name="T31" fmla="*/ 2147483647 h 494"/>
              <a:gd name="T32" fmla="*/ 2147483647 w 643"/>
              <a:gd name="T33" fmla="*/ 2147483647 h 494"/>
              <a:gd name="T34" fmla="*/ 2147483647 w 643"/>
              <a:gd name="T35" fmla="*/ 2147483647 h 494"/>
              <a:gd name="T36" fmla="*/ 2147483647 w 643"/>
              <a:gd name="T37" fmla="*/ 2147483647 h 494"/>
              <a:gd name="T38" fmla="*/ 2147483647 w 643"/>
              <a:gd name="T39" fmla="*/ 2147483647 h 494"/>
              <a:gd name="T40" fmla="*/ 2147483647 w 643"/>
              <a:gd name="T41" fmla="*/ 2147483647 h 494"/>
              <a:gd name="T42" fmla="*/ 2147483647 w 643"/>
              <a:gd name="T43" fmla="*/ 2147483647 h 494"/>
              <a:gd name="T44" fmla="*/ 2147483647 w 643"/>
              <a:gd name="T45" fmla="*/ 2147483647 h 494"/>
              <a:gd name="T46" fmla="*/ 2147483647 w 643"/>
              <a:gd name="T47" fmla="*/ 2147483647 h 494"/>
              <a:gd name="T48" fmla="*/ 2147483647 w 643"/>
              <a:gd name="T49" fmla="*/ 2147483647 h 494"/>
              <a:gd name="T50" fmla="*/ 2147483647 w 643"/>
              <a:gd name="T51" fmla="*/ 2147483647 h 494"/>
              <a:gd name="T52" fmla="*/ 2147483647 w 643"/>
              <a:gd name="T53" fmla="*/ 2147483647 h 494"/>
              <a:gd name="T54" fmla="*/ 2147483647 w 643"/>
              <a:gd name="T55" fmla="*/ 2147483647 h 494"/>
              <a:gd name="T56" fmla="*/ 2147483647 w 643"/>
              <a:gd name="T57" fmla="*/ 2147483647 h 494"/>
              <a:gd name="T58" fmla="*/ 2147483647 w 643"/>
              <a:gd name="T59" fmla="*/ 2147483647 h 494"/>
              <a:gd name="T60" fmla="*/ 2147483647 w 643"/>
              <a:gd name="T61" fmla="*/ 2147483647 h 494"/>
              <a:gd name="T62" fmla="*/ 2147483647 w 643"/>
              <a:gd name="T63" fmla="*/ 2147483647 h 494"/>
              <a:gd name="T64" fmla="*/ 2147483647 w 643"/>
              <a:gd name="T65" fmla="*/ 2147483647 h 494"/>
              <a:gd name="T66" fmla="*/ 2147483647 w 643"/>
              <a:gd name="T67" fmla="*/ 2147483647 h 494"/>
              <a:gd name="T68" fmla="*/ 2147483647 w 643"/>
              <a:gd name="T69" fmla="*/ 2147483647 h 494"/>
              <a:gd name="T70" fmla="*/ 2147483647 w 643"/>
              <a:gd name="T71" fmla="*/ 2147483647 h 494"/>
              <a:gd name="T72" fmla="*/ 2147483647 w 643"/>
              <a:gd name="T73" fmla="*/ 2147483647 h 494"/>
              <a:gd name="T74" fmla="*/ 2147483647 w 643"/>
              <a:gd name="T75" fmla="*/ 2147483647 h 494"/>
              <a:gd name="T76" fmla="*/ 2147483647 w 643"/>
              <a:gd name="T77" fmla="*/ 2147483647 h 494"/>
              <a:gd name="T78" fmla="*/ 2147483647 w 643"/>
              <a:gd name="T79" fmla="*/ 2147483647 h 494"/>
              <a:gd name="T80" fmla="*/ 2147483647 w 643"/>
              <a:gd name="T81" fmla="*/ 2147483647 h 494"/>
              <a:gd name="T82" fmla="*/ 2147483647 w 643"/>
              <a:gd name="T83" fmla="*/ 2147483647 h 494"/>
              <a:gd name="T84" fmla="*/ 2147483647 w 643"/>
              <a:gd name="T85" fmla="*/ 2147483647 h 494"/>
              <a:gd name="T86" fmla="*/ 2147483647 w 643"/>
              <a:gd name="T87" fmla="*/ 2147483647 h 494"/>
              <a:gd name="T88" fmla="*/ 2147483647 w 643"/>
              <a:gd name="T89" fmla="*/ 2147483647 h 494"/>
              <a:gd name="T90" fmla="*/ 2147483647 w 643"/>
              <a:gd name="T91" fmla="*/ 2147483647 h 494"/>
              <a:gd name="T92" fmla="*/ 2147483647 w 643"/>
              <a:gd name="T93" fmla="*/ 2147483647 h 494"/>
              <a:gd name="T94" fmla="*/ 2147483647 w 643"/>
              <a:gd name="T95" fmla="*/ 2147483647 h 494"/>
              <a:gd name="T96" fmla="*/ 2147483647 w 643"/>
              <a:gd name="T97" fmla="*/ 2147483647 h 494"/>
              <a:gd name="T98" fmla="*/ 2147483647 w 643"/>
              <a:gd name="T99" fmla="*/ 2147483647 h 4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43"/>
              <a:gd name="T151" fmla="*/ 0 h 494"/>
              <a:gd name="T152" fmla="*/ 643 w 643"/>
              <a:gd name="T153" fmla="*/ 494 h 49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43" h="494">
                <a:moveTo>
                  <a:pt x="490" y="432"/>
                </a:moveTo>
                <a:lnTo>
                  <a:pt x="489" y="432"/>
                </a:lnTo>
                <a:lnTo>
                  <a:pt x="468" y="426"/>
                </a:lnTo>
                <a:lnTo>
                  <a:pt x="461" y="425"/>
                </a:lnTo>
                <a:lnTo>
                  <a:pt x="460" y="423"/>
                </a:lnTo>
                <a:lnTo>
                  <a:pt x="457" y="422"/>
                </a:lnTo>
                <a:lnTo>
                  <a:pt x="450" y="420"/>
                </a:lnTo>
                <a:lnTo>
                  <a:pt x="447" y="419"/>
                </a:lnTo>
                <a:lnTo>
                  <a:pt x="439" y="416"/>
                </a:lnTo>
                <a:lnTo>
                  <a:pt x="431" y="414"/>
                </a:lnTo>
                <a:lnTo>
                  <a:pt x="418" y="409"/>
                </a:lnTo>
                <a:lnTo>
                  <a:pt x="417" y="408"/>
                </a:lnTo>
                <a:lnTo>
                  <a:pt x="411" y="402"/>
                </a:lnTo>
                <a:lnTo>
                  <a:pt x="402" y="402"/>
                </a:lnTo>
                <a:lnTo>
                  <a:pt x="391" y="398"/>
                </a:lnTo>
                <a:lnTo>
                  <a:pt x="382" y="390"/>
                </a:lnTo>
                <a:lnTo>
                  <a:pt x="384" y="387"/>
                </a:lnTo>
                <a:lnTo>
                  <a:pt x="381" y="375"/>
                </a:lnTo>
                <a:lnTo>
                  <a:pt x="370" y="365"/>
                </a:lnTo>
                <a:lnTo>
                  <a:pt x="368" y="364"/>
                </a:lnTo>
                <a:lnTo>
                  <a:pt x="361" y="365"/>
                </a:lnTo>
                <a:lnTo>
                  <a:pt x="350" y="353"/>
                </a:lnTo>
                <a:lnTo>
                  <a:pt x="349" y="353"/>
                </a:lnTo>
                <a:lnTo>
                  <a:pt x="341" y="355"/>
                </a:lnTo>
                <a:lnTo>
                  <a:pt x="316" y="361"/>
                </a:lnTo>
                <a:lnTo>
                  <a:pt x="300" y="364"/>
                </a:lnTo>
                <a:lnTo>
                  <a:pt x="292" y="365"/>
                </a:lnTo>
                <a:lnTo>
                  <a:pt x="291" y="366"/>
                </a:lnTo>
                <a:lnTo>
                  <a:pt x="288" y="366"/>
                </a:lnTo>
                <a:lnTo>
                  <a:pt x="281" y="368"/>
                </a:lnTo>
                <a:lnTo>
                  <a:pt x="271" y="371"/>
                </a:lnTo>
                <a:lnTo>
                  <a:pt x="257" y="373"/>
                </a:lnTo>
                <a:lnTo>
                  <a:pt x="238" y="378"/>
                </a:lnTo>
                <a:lnTo>
                  <a:pt x="231" y="379"/>
                </a:lnTo>
                <a:lnTo>
                  <a:pt x="228" y="379"/>
                </a:lnTo>
                <a:lnTo>
                  <a:pt x="224" y="380"/>
                </a:lnTo>
                <a:lnTo>
                  <a:pt x="216" y="382"/>
                </a:lnTo>
                <a:lnTo>
                  <a:pt x="183" y="389"/>
                </a:lnTo>
                <a:lnTo>
                  <a:pt x="174" y="391"/>
                </a:lnTo>
                <a:lnTo>
                  <a:pt x="173" y="391"/>
                </a:lnTo>
                <a:lnTo>
                  <a:pt x="166" y="393"/>
                </a:lnTo>
                <a:lnTo>
                  <a:pt x="163" y="393"/>
                </a:lnTo>
                <a:lnTo>
                  <a:pt x="151" y="396"/>
                </a:lnTo>
                <a:lnTo>
                  <a:pt x="134" y="398"/>
                </a:lnTo>
                <a:lnTo>
                  <a:pt x="127" y="400"/>
                </a:lnTo>
                <a:lnTo>
                  <a:pt x="123" y="401"/>
                </a:lnTo>
                <a:lnTo>
                  <a:pt x="119" y="401"/>
                </a:lnTo>
                <a:lnTo>
                  <a:pt x="95" y="407"/>
                </a:lnTo>
                <a:lnTo>
                  <a:pt x="76" y="409"/>
                </a:lnTo>
                <a:lnTo>
                  <a:pt x="72" y="411"/>
                </a:lnTo>
                <a:lnTo>
                  <a:pt x="66" y="412"/>
                </a:lnTo>
                <a:lnTo>
                  <a:pt x="65" y="412"/>
                </a:lnTo>
                <a:lnTo>
                  <a:pt x="61" y="412"/>
                </a:lnTo>
                <a:lnTo>
                  <a:pt x="51" y="415"/>
                </a:lnTo>
                <a:lnTo>
                  <a:pt x="29" y="419"/>
                </a:lnTo>
                <a:lnTo>
                  <a:pt x="18" y="422"/>
                </a:lnTo>
                <a:lnTo>
                  <a:pt x="13" y="422"/>
                </a:lnTo>
                <a:lnTo>
                  <a:pt x="5" y="423"/>
                </a:lnTo>
                <a:lnTo>
                  <a:pt x="0" y="394"/>
                </a:lnTo>
                <a:lnTo>
                  <a:pt x="9" y="386"/>
                </a:lnTo>
                <a:lnTo>
                  <a:pt x="30" y="362"/>
                </a:lnTo>
                <a:lnTo>
                  <a:pt x="42" y="353"/>
                </a:lnTo>
                <a:lnTo>
                  <a:pt x="51" y="336"/>
                </a:lnTo>
                <a:lnTo>
                  <a:pt x="58" y="330"/>
                </a:lnTo>
                <a:lnTo>
                  <a:pt x="52" y="310"/>
                </a:lnTo>
                <a:lnTo>
                  <a:pt x="44" y="307"/>
                </a:lnTo>
                <a:lnTo>
                  <a:pt x="42" y="299"/>
                </a:lnTo>
                <a:lnTo>
                  <a:pt x="37" y="294"/>
                </a:lnTo>
                <a:lnTo>
                  <a:pt x="34" y="278"/>
                </a:lnTo>
                <a:lnTo>
                  <a:pt x="79" y="258"/>
                </a:lnTo>
                <a:lnTo>
                  <a:pt x="103" y="253"/>
                </a:lnTo>
                <a:lnTo>
                  <a:pt x="115" y="252"/>
                </a:lnTo>
                <a:lnTo>
                  <a:pt x="134" y="252"/>
                </a:lnTo>
                <a:lnTo>
                  <a:pt x="152" y="258"/>
                </a:lnTo>
                <a:lnTo>
                  <a:pt x="165" y="252"/>
                </a:lnTo>
                <a:lnTo>
                  <a:pt x="183" y="247"/>
                </a:lnTo>
                <a:lnTo>
                  <a:pt x="192" y="246"/>
                </a:lnTo>
                <a:lnTo>
                  <a:pt x="213" y="234"/>
                </a:lnTo>
                <a:lnTo>
                  <a:pt x="217" y="229"/>
                </a:lnTo>
                <a:lnTo>
                  <a:pt x="219" y="224"/>
                </a:lnTo>
                <a:lnTo>
                  <a:pt x="230" y="213"/>
                </a:lnTo>
                <a:lnTo>
                  <a:pt x="245" y="207"/>
                </a:lnTo>
                <a:lnTo>
                  <a:pt x="248" y="195"/>
                </a:lnTo>
                <a:lnTo>
                  <a:pt x="245" y="189"/>
                </a:lnTo>
                <a:lnTo>
                  <a:pt x="241" y="177"/>
                </a:lnTo>
                <a:lnTo>
                  <a:pt x="237" y="175"/>
                </a:lnTo>
                <a:lnTo>
                  <a:pt x="235" y="170"/>
                </a:lnTo>
                <a:lnTo>
                  <a:pt x="241" y="171"/>
                </a:lnTo>
                <a:lnTo>
                  <a:pt x="245" y="164"/>
                </a:lnTo>
                <a:lnTo>
                  <a:pt x="235" y="159"/>
                </a:lnTo>
                <a:lnTo>
                  <a:pt x="232" y="162"/>
                </a:lnTo>
                <a:lnTo>
                  <a:pt x="232" y="157"/>
                </a:lnTo>
                <a:lnTo>
                  <a:pt x="224" y="155"/>
                </a:lnTo>
                <a:lnTo>
                  <a:pt x="226" y="137"/>
                </a:lnTo>
                <a:lnTo>
                  <a:pt x="235" y="130"/>
                </a:lnTo>
                <a:lnTo>
                  <a:pt x="234" y="126"/>
                </a:lnTo>
                <a:lnTo>
                  <a:pt x="250" y="110"/>
                </a:lnTo>
                <a:lnTo>
                  <a:pt x="255" y="108"/>
                </a:lnTo>
                <a:lnTo>
                  <a:pt x="257" y="99"/>
                </a:lnTo>
                <a:lnTo>
                  <a:pt x="285" y="54"/>
                </a:lnTo>
                <a:lnTo>
                  <a:pt x="298" y="44"/>
                </a:lnTo>
                <a:lnTo>
                  <a:pt x="298" y="41"/>
                </a:lnTo>
                <a:lnTo>
                  <a:pt x="314" y="27"/>
                </a:lnTo>
                <a:lnTo>
                  <a:pt x="325" y="26"/>
                </a:lnTo>
                <a:lnTo>
                  <a:pt x="327" y="24"/>
                </a:lnTo>
                <a:lnTo>
                  <a:pt x="378" y="13"/>
                </a:lnTo>
                <a:lnTo>
                  <a:pt x="379" y="13"/>
                </a:lnTo>
                <a:lnTo>
                  <a:pt x="407" y="5"/>
                </a:lnTo>
                <a:lnTo>
                  <a:pt x="428" y="0"/>
                </a:lnTo>
                <a:lnTo>
                  <a:pt x="429" y="15"/>
                </a:lnTo>
                <a:lnTo>
                  <a:pt x="438" y="45"/>
                </a:lnTo>
                <a:lnTo>
                  <a:pt x="438" y="47"/>
                </a:lnTo>
                <a:lnTo>
                  <a:pt x="440" y="48"/>
                </a:lnTo>
                <a:lnTo>
                  <a:pt x="445" y="52"/>
                </a:lnTo>
                <a:lnTo>
                  <a:pt x="450" y="77"/>
                </a:lnTo>
                <a:lnTo>
                  <a:pt x="446" y="87"/>
                </a:lnTo>
                <a:lnTo>
                  <a:pt x="446" y="99"/>
                </a:lnTo>
                <a:lnTo>
                  <a:pt x="457" y="127"/>
                </a:lnTo>
                <a:lnTo>
                  <a:pt x="460" y="131"/>
                </a:lnTo>
                <a:lnTo>
                  <a:pt x="458" y="146"/>
                </a:lnTo>
                <a:lnTo>
                  <a:pt x="467" y="144"/>
                </a:lnTo>
                <a:lnTo>
                  <a:pt x="479" y="175"/>
                </a:lnTo>
                <a:lnTo>
                  <a:pt x="481" y="182"/>
                </a:lnTo>
                <a:lnTo>
                  <a:pt x="483" y="196"/>
                </a:lnTo>
                <a:lnTo>
                  <a:pt x="488" y="216"/>
                </a:lnTo>
                <a:lnTo>
                  <a:pt x="490" y="227"/>
                </a:lnTo>
                <a:lnTo>
                  <a:pt x="493" y="236"/>
                </a:lnTo>
                <a:lnTo>
                  <a:pt x="493" y="235"/>
                </a:lnTo>
                <a:lnTo>
                  <a:pt x="493" y="243"/>
                </a:lnTo>
                <a:lnTo>
                  <a:pt x="493" y="249"/>
                </a:lnTo>
                <a:lnTo>
                  <a:pt x="493" y="263"/>
                </a:lnTo>
                <a:lnTo>
                  <a:pt x="492" y="306"/>
                </a:lnTo>
                <a:lnTo>
                  <a:pt x="492" y="310"/>
                </a:lnTo>
                <a:lnTo>
                  <a:pt x="493" y="312"/>
                </a:lnTo>
                <a:lnTo>
                  <a:pt x="495" y="312"/>
                </a:lnTo>
                <a:lnTo>
                  <a:pt x="496" y="318"/>
                </a:lnTo>
                <a:lnTo>
                  <a:pt x="500" y="346"/>
                </a:lnTo>
                <a:lnTo>
                  <a:pt x="503" y="354"/>
                </a:lnTo>
                <a:lnTo>
                  <a:pt x="503" y="358"/>
                </a:lnTo>
                <a:lnTo>
                  <a:pt x="503" y="361"/>
                </a:lnTo>
                <a:lnTo>
                  <a:pt x="504" y="369"/>
                </a:lnTo>
                <a:lnTo>
                  <a:pt x="507" y="379"/>
                </a:lnTo>
                <a:lnTo>
                  <a:pt x="507" y="382"/>
                </a:lnTo>
                <a:lnTo>
                  <a:pt x="507" y="386"/>
                </a:lnTo>
                <a:lnTo>
                  <a:pt x="517" y="401"/>
                </a:lnTo>
                <a:lnTo>
                  <a:pt x="500" y="418"/>
                </a:lnTo>
                <a:lnTo>
                  <a:pt x="510" y="429"/>
                </a:lnTo>
                <a:lnTo>
                  <a:pt x="503" y="438"/>
                </a:lnTo>
                <a:lnTo>
                  <a:pt x="503" y="443"/>
                </a:lnTo>
                <a:lnTo>
                  <a:pt x="501" y="443"/>
                </a:lnTo>
                <a:lnTo>
                  <a:pt x="503" y="444"/>
                </a:lnTo>
                <a:lnTo>
                  <a:pt x="504" y="445"/>
                </a:lnTo>
                <a:lnTo>
                  <a:pt x="513" y="441"/>
                </a:lnTo>
                <a:lnTo>
                  <a:pt x="514" y="437"/>
                </a:lnTo>
                <a:lnTo>
                  <a:pt x="524" y="433"/>
                </a:lnTo>
                <a:lnTo>
                  <a:pt x="531" y="427"/>
                </a:lnTo>
                <a:lnTo>
                  <a:pt x="543" y="429"/>
                </a:lnTo>
                <a:lnTo>
                  <a:pt x="551" y="419"/>
                </a:lnTo>
                <a:lnTo>
                  <a:pt x="589" y="409"/>
                </a:lnTo>
                <a:lnTo>
                  <a:pt x="607" y="389"/>
                </a:lnTo>
                <a:lnTo>
                  <a:pt x="617" y="382"/>
                </a:lnTo>
                <a:lnTo>
                  <a:pt x="612" y="387"/>
                </a:lnTo>
                <a:lnTo>
                  <a:pt x="618" y="396"/>
                </a:lnTo>
                <a:lnTo>
                  <a:pt x="629" y="397"/>
                </a:lnTo>
                <a:lnTo>
                  <a:pt x="640" y="386"/>
                </a:lnTo>
                <a:lnTo>
                  <a:pt x="642" y="390"/>
                </a:lnTo>
                <a:lnTo>
                  <a:pt x="622" y="408"/>
                </a:lnTo>
                <a:lnTo>
                  <a:pt x="550" y="459"/>
                </a:lnTo>
                <a:lnTo>
                  <a:pt x="538" y="465"/>
                </a:lnTo>
                <a:lnTo>
                  <a:pt x="522" y="470"/>
                </a:lnTo>
                <a:lnTo>
                  <a:pt x="513" y="473"/>
                </a:lnTo>
                <a:lnTo>
                  <a:pt x="511" y="473"/>
                </a:lnTo>
                <a:lnTo>
                  <a:pt x="503" y="479"/>
                </a:lnTo>
                <a:lnTo>
                  <a:pt x="497" y="481"/>
                </a:lnTo>
                <a:lnTo>
                  <a:pt x="497" y="479"/>
                </a:lnTo>
                <a:lnTo>
                  <a:pt x="493" y="479"/>
                </a:lnTo>
                <a:lnTo>
                  <a:pt x="488" y="476"/>
                </a:lnTo>
                <a:lnTo>
                  <a:pt x="483" y="486"/>
                </a:lnTo>
                <a:lnTo>
                  <a:pt x="474" y="493"/>
                </a:lnTo>
                <a:lnTo>
                  <a:pt x="474" y="490"/>
                </a:lnTo>
                <a:lnTo>
                  <a:pt x="474" y="487"/>
                </a:lnTo>
                <a:lnTo>
                  <a:pt x="476" y="481"/>
                </a:lnTo>
                <a:lnTo>
                  <a:pt x="475" y="479"/>
                </a:lnTo>
                <a:lnTo>
                  <a:pt x="475" y="476"/>
                </a:lnTo>
                <a:lnTo>
                  <a:pt x="478" y="474"/>
                </a:lnTo>
                <a:lnTo>
                  <a:pt x="479" y="474"/>
                </a:lnTo>
                <a:lnTo>
                  <a:pt x="483" y="472"/>
                </a:lnTo>
                <a:lnTo>
                  <a:pt x="486" y="472"/>
                </a:lnTo>
                <a:lnTo>
                  <a:pt x="486" y="468"/>
                </a:lnTo>
                <a:lnTo>
                  <a:pt x="486" y="465"/>
                </a:lnTo>
                <a:lnTo>
                  <a:pt x="486" y="459"/>
                </a:lnTo>
                <a:lnTo>
                  <a:pt x="488" y="455"/>
                </a:lnTo>
                <a:lnTo>
                  <a:pt x="489" y="445"/>
                </a:lnTo>
                <a:lnTo>
                  <a:pt x="490" y="445"/>
                </a:lnTo>
                <a:lnTo>
                  <a:pt x="490" y="444"/>
                </a:lnTo>
                <a:lnTo>
                  <a:pt x="490" y="441"/>
                </a:lnTo>
                <a:lnTo>
                  <a:pt x="490" y="434"/>
                </a:lnTo>
                <a:lnTo>
                  <a:pt x="490" y="433"/>
                </a:lnTo>
                <a:lnTo>
                  <a:pt x="490" y="432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8" name="Freeform 218"/>
          <p:cNvSpPr>
            <a:spLocks/>
          </p:cNvSpPr>
          <p:nvPr/>
        </p:nvSpPr>
        <p:spPr bwMode="auto">
          <a:xfrm>
            <a:off x="6950075" y="2540000"/>
            <a:ext cx="103188" cy="127000"/>
          </a:xfrm>
          <a:custGeom>
            <a:avLst/>
            <a:gdLst>
              <a:gd name="T0" fmla="*/ 2147483647 w 66"/>
              <a:gd name="T1" fmla="*/ 2147483647 h 86"/>
              <a:gd name="T2" fmla="*/ 2147483647 w 66"/>
              <a:gd name="T3" fmla="*/ 2147483647 h 86"/>
              <a:gd name="T4" fmla="*/ 2147483647 w 66"/>
              <a:gd name="T5" fmla="*/ 2147483647 h 86"/>
              <a:gd name="T6" fmla="*/ 2147483647 w 66"/>
              <a:gd name="T7" fmla="*/ 2147483647 h 86"/>
              <a:gd name="T8" fmla="*/ 2147483647 w 66"/>
              <a:gd name="T9" fmla="*/ 2147483647 h 86"/>
              <a:gd name="T10" fmla="*/ 2147483647 w 66"/>
              <a:gd name="T11" fmla="*/ 2147483647 h 86"/>
              <a:gd name="T12" fmla="*/ 2147483647 w 66"/>
              <a:gd name="T13" fmla="*/ 2147483647 h 86"/>
              <a:gd name="T14" fmla="*/ 2147483647 w 66"/>
              <a:gd name="T15" fmla="*/ 2147483647 h 86"/>
              <a:gd name="T16" fmla="*/ 2147483647 w 66"/>
              <a:gd name="T17" fmla="*/ 2147483647 h 86"/>
              <a:gd name="T18" fmla="*/ 2147483647 w 66"/>
              <a:gd name="T19" fmla="*/ 2147483647 h 86"/>
              <a:gd name="T20" fmla="*/ 2147483647 w 66"/>
              <a:gd name="T21" fmla="*/ 2147483647 h 86"/>
              <a:gd name="T22" fmla="*/ 2147483647 w 66"/>
              <a:gd name="T23" fmla="*/ 2147483647 h 86"/>
              <a:gd name="T24" fmla="*/ 2147483647 w 66"/>
              <a:gd name="T25" fmla="*/ 2147483647 h 86"/>
              <a:gd name="T26" fmla="*/ 2147483647 w 66"/>
              <a:gd name="T27" fmla="*/ 2147483647 h 86"/>
              <a:gd name="T28" fmla="*/ 2147483647 w 66"/>
              <a:gd name="T29" fmla="*/ 2147483647 h 86"/>
              <a:gd name="T30" fmla="*/ 2147483647 w 66"/>
              <a:gd name="T31" fmla="*/ 2147483647 h 86"/>
              <a:gd name="T32" fmla="*/ 2147483647 w 66"/>
              <a:gd name="T33" fmla="*/ 2147483647 h 86"/>
              <a:gd name="T34" fmla="*/ 2147483647 w 66"/>
              <a:gd name="T35" fmla="*/ 2147483647 h 86"/>
              <a:gd name="T36" fmla="*/ 2147483647 w 66"/>
              <a:gd name="T37" fmla="*/ 2147483647 h 86"/>
              <a:gd name="T38" fmla="*/ 2147483647 w 66"/>
              <a:gd name="T39" fmla="*/ 2147483647 h 86"/>
              <a:gd name="T40" fmla="*/ 2147483647 w 66"/>
              <a:gd name="T41" fmla="*/ 2147483647 h 86"/>
              <a:gd name="T42" fmla="*/ 2147483647 w 66"/>
              <a:gd name="T43" fmla="*/ 2147483647 h 86"/>
              <a:gd name="T44" fmla="*/ 2147483647 w 66"/>
              <a:gd name="T45" fmla="*/ 2147483647 h 86"/>
              <a:gd name="T46" fmla="*/ 0 w 66"/>
              <a:gd name="T47" fmla="*/ 2147483647 h 86"/>
              <a:gd name="T48" fmla="*/ 2147483647 w 66"/>
              <a:gd name="T49" fmla="*/ 2147483647 h 86"/>
              <a:gd name="T50" fmla="*/ 2147483647 w 66"/>
              <a:gd name="T51" fmla="*/ 2147483647 h 86"/>
              <a:gd name="T52" fmla="*/ 2147483647 w 66"/>
              <a:gd name="T53" fmla="*/ 2147483647 h 86"/>
              <a:gd name="T54" fmla="*/ 2147483647 w 66"/>
              <a:gd name="T55" fmla="*/ 2147483647 h 86"/>
              <a:gd name="T56" fmla="*/ 2147483647 w 66"/>
              <a:gd name="T57" fmla="*/ 0 h 86"/>
              <a:gd name="T58" fmla="*/ 2147483647 w 66"/>
              <a:gd name="T59" fmla="*/ 2147483647 h 86"/>
              <a:gd name="T60" fmla="*/ 2147483647 w 66"/>
              <a:gd name="T61" fmla="*/ 2147483647 h 86"/>
              <a:gd name="T62" fmla="*/ 2147483647 w 66"/>
              <a:gd name="T63" fmla="*/ 2147483647 h 86"/>
              <a:gd name="T64" fmla="*/ 2147483647 w 66"/>
              <a:gd name="T65" fmla="*/ 2147483647 h 86"/>
              <a:gd name="T66" fmla="*/ 2147483647 w 66"/>
              <a:gd name="T67" fmla="*/ 2147483647 h 86"/>
              <a:gd name="T68" fmla="*/ 2147483647 w 66"/>
              <a:gd name="T69" fmla="*/ 2147483647 h 86"/>
              <a:gd name="T70" fmla="*/ 2147483647 w 66"/>
              <a:gd name="T71" fmla="*/ 2147483647 h 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6"/>
              <a:gd name="T109" fmla="*/ 0 h 86"/>
              <a:gd name="T110" fmla="*/ 66 w 66"/>
              <a:gd name="T111" fmla="*/ 86 h 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6" h="86">
                <a:moveTo>
                  <a:pt x="54" y="30"/>
                </a:moveTo>
                <a:lnTo>
                  <a:pt x="60" y="31"/>
                </a:lnTo>
                <a:lnTo>
                  <a:pt x="62" y="38"/>
                </a:lnTo>
                <a:lnTo>
                  <a:pt x="65" y="47"/>
                </a:lnTo>
                <a:lnTo>
                  <a:pt x="60" y="53"/>
                </a:lnTo>
                <a:lnTo>
                  <a:pt x="58" y="49"/>
                </a:lnTo>
                <a:lnTo>
                  <a:pt x="55" y="49"/>
                </a:lnTo>
                <a:lnTo>
                  <a:pt x="52" y="56"/>
                </a:lnTo>
                <a:lnTo>
                  <a:pt x="44" y="56"/>
                </a:lnTo>
                <a:lnTo>
                  <a:pt x="40" y="69"/>
                </a:lnTo>
                <a:lnTo>
                  <a:pt x="31" y="72"/>
                </a:lnTo>
                <a:lnTo>
                  <a:pt x="12" y="85"/>
                </a:lnTo>
                <a:lnTo>
                  <a:pt x="12" y="82"/>
                </a:lnTo>
                <a:lnTo>
                  <a:pt x="13" y="82"/>
                </a:lnTo>
                <a:lnTo>
                  <a:pt x="16" y="69"/>
                </a:lnTo>
                <a:lnTo>
                  <a:pt x="12" y="52"/>
                </a:lnTo>
                <a:lnTo>
                  <a:pt x="12" y="49"/>
                </a:lnTo>
                <a:lnTo>
                  <a:pt x="10" y="46"/>
                </a:lnTo>
                <a:lnTo>
                  <a:pt x="10" y="45"/>
                </a:lnTo>
                <a:lnTo>
                  <a:pt x="9" y="45"/>
                </a:lnTo>
                <a:lnTo>
                  <a:pt x="8" y="38"/>
                </a:lnTo>
                <a:lnTo>
                  <a:pt x="6" y="35"/>
                </a:lnTo>
                <a:lnTo>
                  <a:pt x="2" y="16"/>
                </a:lnTo>
                <a:lnTo>
                  <a:pt x="0" y="9"/>
                </a:lnTo>
                <a:lnTo>
                  <a:pt x="2" y="8"/>
                </a:lnTo>
                <a:lnTo>
                  <a:pt x="18" y="2"/>
                </a:lnTo>
                <a:lnTo>
                  <a:pt x="23" y="2"/>
                </a:lnTo>
                <a:lnTo>
                  <a:pt x="27" y="1"/>
                </a:lnTo>
                <a:lnTo>
                  <a:pt x="31" y="0"/>
                </a:lnTo>
                <a:lnTo>
                  <a:pt x="32" y="2"/>
                </a:lnTo>
                <a:lnTo>
                  <a:pt x="35" y="12"/>
                </a:lnTo>
                <a:lnTo>
                  <a:pt x="37" y="10"/>
                </a:lnTo>
                <a:lnTo>
                  <a:pt x="41" y="23"/>
                </a:lnTo>
                <a:lnTo>
                  <a:pt x="47" y="24"/>
                </a:lnTo>
                <a:lnTo>
                  <a:pt x="48" y="26"/>
                </a:lnTo>
                <a:lnTo>
                  <a:pt x="54" y="30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9" name="Freeform 219"/>
          <p:cNvSpPr>
            <a:spLocks/>
          </p:cNvSpPr>
          <p:nvPr/>
        </p:nvSpPr>
        <p:spPr bwMode="auto">
          <a:xfrm>
            <a:off x="6634163" y="2082800"/>
            <a:ext cx="231775" cy="401638"/>
          </a:xfrm>
          <a:custGeom>
            <a:avLst/>
            <a:gdLst>
              <a:gd name="T0" fmla="*/ 2147483647 w 146"/>
              <a:gd name="T1" fmla="*/ 2147483647 h 273"/>
              <a:gd name="T2" fmla="*/ 2147483647 w 146"/>
              <a:gd name="T3" fmla="*/ 2147483647 h 273"/>
              <a:gd name="T4" fmla="*/ 2147483647 w 146"/>
              <a:gd name="T5" fmla="*/ 2147483647 h 273"/>
              <a:gd name="T6" fmla="*/ 2147483647 w 146"/>
              <a:gd name="T7" fmla="*/ 2147483647 h 273"/>
              <a:gd name="T8" fmla="*/ 2147483647 w 146"/>
              <a:gd name="T9" fmla="*/ 2147483647 h 273"/>
              <a:gd name="T10" fmla="*/ 2147483647 w 146"/>
              <a:gd name="T11" fmla="*/ 2147483647 h 273"/>
              <a:gd name="T12" fmla="*/ 2147483647 w 146"/>
              <a:gd name="T13" fmla="*/ 2147483647 h 273"/>
              <a:gd name="T14" fmla="*/ 2147483647 w 146"/>
              <a:gd name="T15" fmla="*/ 2147483647 h 273"/>
              <a:gd name="T16" fmla="*/ 2147483647 w 146"/>
              <a:gd name="T17" fmla="*/ 2147483647 h 273"/>
              <a:gd name="T18" fmla="*/ 2147483647 w 146"/>
              <a:gd name="T19" fmla="*/ 2147483647 h 273"/>
              <a:gd name="T20" fmla="*/ 2147483647 w 146"/>
              <a:gd name="T21" fmla="*/ 2147483647 h 273"/>
              <a:gd name="T22" fmla="*/ 2147483647 w 146"/>
              <a:gd name="T23" fmla="*/ 2147483647 h 273"/>
              <a:gd name="T24" fmla="*/ 2147483647 w 146"/>
              <a:gd name="T25" fmla="*/ 2147483647 h 273"/>
              <a:gd name="T26" fmla="*/ 2147483647 w 146"/>
              <a:gd name="T27" fmla="*/ 2147483647 h 273"/>
              <a:gd name="T28" fmla="*/ 2147483647 w 146"/>
              <a:gd name="T29" fmla="*/ 2147483647 h 273"/>
              <a:gd name="T30" fmla="*/ 2147483647 w 146"/>
              <a:gd name="T31" fmla="*/ 2147483647 h 273"/>
              <a:gd name="T32" fmla="*/ 2147483647 w 146"/>
              <a:gd name="T33" fmla="*/ 2147483647 h 273"/>
              <a:gd name="T34" fmla="*/ 2147483647 w 146"/>
              <a:gd name="T35" fmla="*/ 2147483647 h 273"/>
              <a:gd name="T36" fmla="*/ 2147483647 w 146"/>
              <a:gd name="T37" fmla="*/ 2147483647 h 273"/>
              <a:gd name="T38" fmla="*/ 2147483647 w 146"/>
              <a:gd name="T39" fmla="*/ 2147483647 h 273"/>
              <a:gd name="T40" fmla="*/ 2147483647 w 146"/>
              <a:gd name="T41" fmla="*/ 2147483647 h 273"/>
              <a:gd name="T42" fmla="*/ 2147483647 w 146"/>
              <a:gd name="T43" fmla="*/ 2147483647 h 273"/>
              <a:gd name="T44" fmla="*/ 2147483647 w 146"/>
              <a:gd name="T45" fmla="*/ 2147483647 h 273"/>
              <a:gd name="T46" fmla="*/ 2147483647 w 146"/>
              <a:gd name="T47" fmla="*/ 2147483647 h 273"/>
              <a:gd name="T48" fmla="*/ 2147483647 w 146"/>
              <a:gd name="T49" fmla="*/ 2147483647 h 273"/>
              <a:gd name="T50" fmla="*/ 2147483647 w 146"/>
              <a:gd name="T51" fmla="*/ 2147483647 h 273"/>
              <a:gd name="T52" fmla="*/ 2147483647 w 146"/>
              <a:gd name="T53" fmla="*/ 2147483647 h 273"/>
              <a:gd name="T54" fmla="*/ 2147483647 w 146"/>
              <a:gd name="T55" fmla="*/ 2147483647 h 273"/>
              <a:gd name="T56" fmla="*/ 2147483647 w 146"/>
              <a:gd name="T57" fmla="*/ 2147483647 h 273"/>
              <a:gd name="T58" fmla="*/ 2147483647 w 146"/>
              <a:gd name="T59" fmla="*/ 2147483647 h 273"/>
              <a:gd name="T60" fmla="*/ 2147483647 w 146"/>
              <a:gd name="T61" fmla="*/ 2147483647 h 273"/>
              <a:gd name="T62" fmla="*/ 2147483647 w 146"/>
              <a:gd name="T63" fmla="*/ 2147483647 h 273"/>
              <a:gd name="T64" fmla="*/ 2147483647 w 146"/>
              <a:gd name="T65" fmla="*/ 2147483647 h 273"/>
              <a:gd name="T66" fmla="*/ 2147483647 w 146"/>
              <a:gd name="T67" fmla="*/ 2147483647 h 273"/>
              <a:gd name="T68" fmla="*/ 2147483647 w 146"/>
              <a:gd name="T69" fmla="*/ 2147483647 h 273"/>
              <a:gd name="T70" fmla="*/ 2147483647 w 146"/>
              <a:gd name="T71" fmla="*/ 2147483647 h 273"/>
              <a:gd name="T72" fmla="*/ 2147483647 w 146"/>
              <a:gd name="T73" fmla="*/ 2147483647 h 273"/>
              <a:gd name="T74" fmla="*/ 2147483647 w 146"/>
              <a:gd name="T75" fmla="*/ 2147483647 h 273"/>
              <a:gd name="T76" fmla="*/ 2147483647 w 146"/>
              <a:gd name="T77" fmla="*/ 2147483647 h 273"/>
              <a:gd name="T78" fmla="*/ 2147483647 w 146"/>
              <a:gd name="T79" fmla="*/ 2147483647 h 273"/>
              <a:gd name="T80" fmla="*/ 2147483647 w 146"/>
              <a:gd name="T81" fmla="*/ 2147483647 h 273"/>
              <a:gd name="T82" fmla="*/ 2147483647 w 146"/>
              <a:gd name="T83" fmla="*/ 0 h 273"/>
              <a:gd name="T84" fmla="*/ 2147483647 w 146"/>
              <a:gd name="T85" fmla="*/ 2147483647 h 273"/>
              <a:gd name="T86" fmla="*/ 2147483647 w 146"/>
              <a:gd name="T87" fmla="*/ 2147483647 h 273"/>
              <a:gd name="T88" fmla="*/ 2147483647 w 146"/>
              <a:gd name="T89" fmla="*/ 2147483647 h 273"/>
              <a:gd name="T90" fmla="*/ 2147483647 w 146"/>
              <a:gd name="T91" fmla="*/ 2147483647 h 273"/>
              <a:gd name="T92" fmla="*/ 0 w 146"/>
              <a:gd name="T93" fmla="*/ 2147483647 h 273"/>
              <a:gd name="T94" fmla="*/ 2147483647 w 146"/>
              <a:gd name="T95" fmla="*/ 2147483647 h 273"/>
              <a:gd name="T96" fmla="*/ 2147483647 w 146"/>
              <a:gd name="T97" fmla="*/ 2147483647 h 273"/>
              <a:gd name="T98" fmla="*/ 2147483647 w 146"/>
              <a:gd name="T99" fmla="*/ 2147483647 h 273"/>
              <a:gd name="T100" fmla="*/ 2147483647 w 146"/>
              <a:gd name="T101" fmla="*/ 2147483647 h 273"/>
              <a:gd name="T102" fmla="*/ 2147483647 w 146"/>
              <a:gd name="T103" fmla="*/ 2147483647 h 273"/>
              <a:gd name="T104" fmla="*/ 2147483647 w 146"/>
              <a:gd name="T105" fmla="*/ 2147483647 h 273"/>
              <a:gd name="T106" fmla="*/ 2147483647 w 146"/>
              <a:gd name="T107" fmla="*/ 2147483647 h 273"/>
              <a:gd name="T108" fmla="*/ 2147483647 w 146"/>
              <a:gd name="T109" fmla="*/ 2147483647 h 273"/>
              <a:gd name="T110" fmla="*/ 2147483647 w 146"/>
              <a:gd name="T111" fmla="*/ 2147483647 h 273"/>
              <a:gd name="T112" fmla="*/ 2147483647 w 146"/>
              <a:gd name="T113" fmla="*/ 2147483647 h 273"/>
              <a:gd name="T114" fmla="*/ 2147483647 w 146"/>
              <a:gd name="T115" fmla="*/ 2147483647 h 2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"/>
              <a:gd name="T175" fmla="*/ 0 h 273"/>
              <a:gd name="T176" fmla="*/ 146 w 146"/>
              <a:gd name="T177" fmla="*/ 273 h 2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" h="273">
                <a:moveTo>
                  <a:pt x="31" y="167"/>
                </a:moveTo>
                <a:lnTo>
                  <a:pt x="30" y="182"/>
                </a:lnTo>
                <a:lnTo>
                  <a:pt x="38" y="179"/>
                </a:lnTo>
                <a:lnTo>
                  <a:pt x="51" y="211"/>
                </a:lnTo>
                <a:lnTo>
                  <a:pt x="52" y="218"/>
                </a:lnTo>
                <a:lnTo>
                  <a:pt x="55" y="231"/>
                </a:lnTo>
                <a:lnTo>
                  <a:pt x="59" y="251"/>
                </a:lnTo>
                <a:lnTo>
                  <a:pt x="62" y="262"/>
                </a:lnTo>
                <a:lnTo>
                  <a:pt x="64" y="272"/>
                </a:lnTo>
                <a:lnTo>
                  <a:pt x="64" y="270"/>
                </a:lnTo>
                <a:lnTo>
                  <a:pt x="80" y="267"/>
                </a:lnTo>
                <a:lnTo>
                  <a:pt x="82" y="267"/>
                </a:lnTo>
                <a:lnTo>
                  <a:pt x="84" y="267"/>
                </a:lnTo>
                <a:lnTo>
                  <a:pt x="84" y="266"/>
                </a:lnTo>
                <a:lnTo>
                  <a:pt x="85" y="266"/>
                </a:lnTo>
                <a:lnTo>
                  <a:pt x="91" y="266"/>
                </a:lnTo>
                <a:lnTo>
                  <a:pt x="104" y="262"/>
                </a:lnTo>
                <a:lnTo>
                  <a:pt x="124" y="259"/>
                </a:lnTo>
                <a:lnTo>
                  <a:pt x="127" y="258"/>
                </a:lnTo>
                <a:lnTo>
                  <a:pt x="116" y="236"/>
                </a:lnTo>
                <a:lnTo>
                  <a:pt x="118" y="229"/>
                </a:lnTo>
                <a:lnTo>
                  <a:pt x="116" y="211"/>
                </a:lnTo>
                <a:lnTo>
                  <a:pt x="116" y="204"/>
                </a:lnTo>
                <a:lnTo>
                  <a:pt x="111" y="176"/>
                </a:lnTo>
                <a:lnTo>
                  <a:pt x="110" y="167"/>
                </a:lnTo>
                <a:lnTo>
                  <a:pt x="113" y="164"/>
                </a:lnTo>
                <a:lnTo>
                  <a:pt x="111" y="161"/>
                </a:lnTo>
                <a:lnTo>
                  <a:pt x="114" y="147"/>
                </a:lnTo>
                <a:lnTo>
                  <a:pt x="118" y="143"/>
                </a:lnTo>
                <a:lnTo>
                  <a:pt x="118" y="118"/>
                </a:lnTo>
                <a:lnTo>
                  <a:pt x="121" y="103"/>
                </a:lnTo>
                <a:lnTo>
                  <a:pt x="118" y="100"/>
                </a:lnTo>
                <a:lnTo>
                  <a:pt x="116" y="91"/>
                </a:lnTo>
                <a:lnTo>
                  <a:pt x="118" y="81"/>
                </a:lnTo>
                <a:lnTo>
                  <a:pt x="129" y="75"/>
                </a:lnTo>
                <a:lnTo>
                  <a:pt x="131" y="73"/>
                </a:lnTo>
                <a:lnTo>
                  <a:pt x="133" y="69"/>
                </a:lnTo>
                <a:lnTo>
                  <a:pt x="145" y="55"/>
                </a:lnTo>
                <a:lnTo>
                  <a:pt x="133" y="30"/>
                </a:lnTo>
                <a:lnTo>
                  <a:pt x="139" y="11"/>
                </a:lnTo>
                <a:lnTo>
                  <a:pt x="135" y="0"/>
                </a:lnTo>
                <a:lnTo>
                  <a:pt x="107" y="9"/>
                </a:lnTo>
                <a:lnTo>
                  <a:pt x="59" y="20"/>
                </a:lnTo>
                <a:lnTo>
                  <a:pt x="11" y="33"/>
                </a:lnTo>
                <a:lnTo>
                  <a:pt x="6" y="34"/>
                </a:lnTo>
                <a:lnTo>
                  <a:pt x="0" y="35"/>
                </a:lnTo>
                <a:lnTo>
                  <a:pt x="1" y="51"/>
                </a:lnTo>
                <a:lnTo>
                  <a:pt x="9" y="81"/>
                </a:lnTo>
                <a:lnTo>
                  <a:pt x="9" y="82"/>
                </a:lnTo>
                <a:lnTo>
                  <a:pt x="12" y="84"/>
                </a:lnTo>
                <a:lnTo>
                  <a:pt x="16" y="88"/>
                </a:lnTo>
                <a:lnTo>
                  <a:pt x="22" y="113"/>
                </a:lnTo>
                <a:lnTo>
                  <a:pt x="17" y="122"/>
                </a:lnTo>
                <a:lnTo>
                  <a:pt x="17" y="135"/>
                </a:lnTo>
                <a:lnTo>
                  <a:pt x="29" y="162"/>
                </a:lnTo>
                <a:lnTo>
                  <a:pt x="31" y="167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0" name="Freeform 221"/>
          <p:cNvSpPr>
            <a:spLocks/>
          </p:cNvSpPr>
          <p:nvPr/>
        </p:nvSpPr>
        <p:spPr bwMode="auto">
          <a:xfrm>
            <a:off x="5607050" y="3124200"/>
            <a:ext cx="1047750" cy="566738"/>
          </a:xfrm>
          <a:custGeom>
            <a:avLst/>
            <a:gdLst>
              <a:gd name="T0" fmla="*/ 2147483647 w 663"/>
              <a:gd name="T1" fmla="*/ 2147483647 h 384"/>
              <a:gd name="T2" fmla="*/ 2147483647 w 663"/>
              <a:gd name="T3" fmla="*/ 2147483647 h 384"/>
              <a:gd name="T4" fmla="*/ 2147483647 w 663"/>
              <a:gd name="T5" fmla="*/ 2147483647 h 384"/>
              <a:gd name="T6" fmla="*/ 2147483647 w 663"/>
              <a:gd name="T7" fmla="*/ 2147483647 h 384"/>
              <a:gd name="T8" fmla="*/ 2147483647 w 663"/>
              <a:gd name="T9" fmla="*/ 2147483647 h 384"/>
              <a:gd name="T10" fmla="*/ 2147483647 w 663"/>
              <a:gd name="T11" fmla="*/ 2147483647 h 384"/>
              <a:gd name="T12" fmla="*/ 2147483647 w 663"/>
              <a:gd name="T13" fmla="*/ 2147483647 h 384"/>
              <a:gd name="T14" fmla="*/ 2147483647 w 663"/>
              <a:gd name="T15" fmla="*/ 2147483647 h 384"/>
              <a:gd name="T16" fmla="*/ 2147483647 w 663"/>
              <a:gd name="T17" fmla="*/ 2147483647 h 384"/>
              <a:gd name="T18" fmla="*/ 2147483647 w 663"/>
              <a:gd name="T19" fmla="*/ 2147483647 h 384"/>
              <a:gd name="T20" fmla="*/ 2147483647 w 663"/>
              <a:gd name="T21" fmla="*/ 2147483647 h 384"/>
              <a:gd name="T22" fmla="*/ 2147483647 w 663"/>
              <a:gd name="T23" fmla="*/ 2147483647 h 384"/>
              <a:gd name="T24" fmla="*/ 2147483647 w 663"/>
              <a:gd name="T25" fmla="*/ 2147483647 h 384"/>
              <a:gd name="T26" fmla="*/ 2147483647 w 663"/>
              <a:gd name="T27" fmla="*/ 2147483647 h 384"/>
              <a:gd name="T28" fmla="*/ 2147483647 w 663"/>
              <a:gd name="T29" fmla="*/ 2147483647 h 384"/>
              <a:gd name="T30" fmla="*/ 2147483647 w 663"/>
              <a:gd name="T31" fmla="*/ 2147483647 h 384"/>
              <a:gd name="T32" fmla="*/ 2147483647 w 663"/>
              <a:gd name="T33" fmla="*/ 2147483647 h 384"/>
              <a:gd name="T34" fmla="*/ 2147483647 w 663"/>
              <a:gd name="T35" fmla="*/ 2147483647 h 384"/>
              <a:gd name="T36" fmla="*/ 2147483647 w 663"/>
              <a:gd name="T37" fmla="*/ 2147483647 h 384"/>
              <a:gd name="T38" fmla="*/ 2147483647 w 663"/>
              <a:gd name="T39" fmla="*/ 2147483647 h 384"/>
              <a:gd name="T40" fmla="*/ 2147483647 w 663"/>
              <a:gd name="T41" fmla="*/ 2147483647 h 384"/>
              <a:gd name="T42" fmla="*/ 2147483647 w 663"/>
              <a:gd name="T43" fmla="*/ 2147483647 h 384"/>
              <a:gd name="T44" fmla="*/ 2147483647 w 663"/>
              <a:gd name="T45" fmla="*/ 2147483647 h 384"/>
              <a:gd name="T46" fmla="*/ 2147483647 w 663"/>
              <a:gd name="T47" fmla="*/ 2147483647 h 384"/>
              <a:gd name="T48" fmla="*/ 2147483647 w 663"/>
              <a:gd name="T49" fmla="*/ 2147483647 h 384"/>
              <a:gd name="T50" fmla="*/ 2147483647 w 663"/>
              <a:gd name="T51" fmla="*/ 2147483647 h 384"/>
              <a:gd name="T52" fmla="*/ 2147483647 w 663"/>
              <a:gd name="T53" fmla="*/ 2147483647 h 384"/>
              <a:gd name="T54" fmla="*/ 2147483647 w 663"/>
              <a:gd name="T55" fmla="*/ 2147483647 h 384"/>
              <a:gd name="T56" fmla="*/ 2147483647 w 663"/>
              <a:gd name="T57" fmla="*/ 2147483647 h 384"/>
              <a:gd name="T58" fmla="*/ 2147483647 w 663"/>
              <a:gd name="T59" fmla="*/ 2147483647 h 384"/>
              <a:gd name="T60" fmla="*/ 2147483647 w 663"/>
              <a:gd name="T61" fmla="*/ 2147483647 h 384"/>
              <a:gd name="T62" fmla="*/ 2147483647 w 663"/>
              <a:gd name="T63" fmla="*/ 2147483647 h 384"/>
              <a:gd name="T64" fmla="*/ 2147483647 w 663"/>
              <a:gd name="T65" fmla="*/ 2147483647 h 384"/>
              <a:gd name="T66" fmla="*/ 2147483647 w 663"/>
              <a:gd name="T67" fmla="*/ 2147483647 h 384"/>
              <a:gd name="T68" fmla="*/ 2147483647 w 663"/>
              <a:gd name="T69" fmla="*/ 2147483647 h 384"/>
              <a:gd name="T70" fmla="*/ 2147483647 w 663"/>
              <a:gd name="T71" fmla="*/ 2147483647 h 384"/>
              <a:gd name="T72" fmla="*/ 2147483647 w 663"/>
              <a:gd name="T73" fmla="*/ 2147483647 h 384"/>
              <a:gd name="T74" fmla="*/ 2147483647 w 663"/>
              <a:gd name="T75" fmla="*/ 2147483647 h 384"/>
              <a:gd name="T76" fmla="*/ 2147483647 w 663"/>
              <a:gd name="T77" fmla="*/ 2147483647 h 384"/>
              <a:gd name="T78" fmla="*/ 2147483647 w 663"/>
              <a:gd name="T79" fmla="*/ 2147483647 h 384"/>
              <a:gd name="T80" fmla="*/ 2147483647 w 663"/>
              <a:gd name="T81" fmla="*/ 2147483647 h 384"/>
              <a:gd name="T82" fmla="*/ 2147483647 w 663"/>
              <a:gd name="T83" fmla="*/ 2147483647 h 384"/>
              <a:gd name="T84" fmla="*/ 2147483647 w 663"/>
              <a:gd name="T85" fmla="*/ 2147483647 h 384"/>
              <a:gd name="T86" fmla="*/ 2147483647 w 663"/>
              <a:gd name="T87" fmla="*/ 2147483647 h 384"/>
              <a:gd name="T88" fmla="*/ 2147483647 w 663"/>
              <a:gd name="T89" fmla="*/ 2147483647 h 384"/>
              <a:gd name="T90" fmla="*/ 2147483647 w 663"/>
              <a:gd name="T91" fmla="*/ 2147483647 h 384"/>
              <a:gd name="T92" fmla="*/ 2147483647 w 663"/>
              <a:gd name="T93" fmla="*/ 2147483647 h 384"/>
              <a:gd name="T94" fmla="*/ 2147483647 w 663"/>
              <a:gd name="T95" fmla="*/ 2147483647 h 384"/>
              <a:gd name="T96" fmla="*/ 2147483647 w 663"/>
              <a:gd name="T97" fmla="*/ 2147483647 h 384"/>
              <a:gd name="T98" fmla="*/ 2147483647 w 663"/>
              <a:gd name="T99" fmla="*/ 2147483647 h 384"/>
              <a:gd name="T100" fmla="*/ 2147483647 w 663"/>
              <a:gd name="T101" fmla="*/ 2147483647 h 384"/>
              <a:gd name="T102" fmla="*/ 2147483647 w 663"/>
              <a:gd name="T103" fmla="*/ 2147483647 h 38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63"/>
              <a:gd name="T157" fmla="*/ 0 h 384"/>
              <a:gd name="T158" fmla="*/ 663 w 663"/>
              <a:gd name="T159" fmla="*/ 384 h 38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63" h="384">
                <a:moveTo>
                  <a:pt x="603" y="213"/>
                </a:moveTo>
                <a:lnTo>
                  <a:pt x="604" y="215"/>
                </a:lnTo>
                <a:lnTo>
                  <a:pt x="606" y="213"/>
                </a:lnTo>
                <a:lnTo>
                  <a:pt x="613" y="217"/>
                </a:lnTo>
                <a:lnTo>
                  <a:pt x="616" y="230"/>
                </a:lnTo>
                <a:lnTo>
                  <a:pt x="616" y="231"/>
                </a:lnTo>
                <a:lnTo>
                  <a:pt x="616" y="233"/>
                </a:lnTo>
                <a:lnTo>
                  <a:pt x="620" y="234"/>
                </a:lnTo>
                <a:lnTo>
                  <a:pt x="627" y="234"/>
                </a:lnTo>
                <a:lnTo>
                  <a:pt x="632" y="235"/>
                </a:lnTo>
                <a:lnTo>
                  <a:pt x="642" y="231"/>
                </a:lnTo>
                <a:lnTo>
                  <a:pt x="662" y="270"/>
                </a:lnTo>
                <a:lnTo>
                  <a:pt x="650" y="271"/>
                </a:lnTo>
                <a:lnTo>
                  <a:pt x="641" y="274"/>
                </a:lnTo>
                <a:lnTo>
                  <a:pt x="630" y="277"/>
                </a:lnTo>
                <a:lnTo>
                  <a:pt x="628" y="277"/>
                </a:lnTo>
                <a:lnTo>
                  <a:pt x="625" y="277"/>
                </a:lnTo>
                <a:lnTo>
                  <a:pt x="623" y="278"/>
                </a:lnTo>
                <a:lnTo>
                  <a:pt x="620" y="278"/>
                </a:lnTo>
                <a:lnTo>
                  <a:pt x="610" y="281"/>
                </a:lnTo>
                <a:lnTo>
                  <a:pt x="609" y="281"/>
                </a:lnTo>
                <a:lnTo>
                  <a:pt x="606" y="281"/>
                </a:lnTo>
                <a:lnTo>
                  <a:pt x="588" y="285"/>
                </a:lnTo>
                <a:lnTo>
                  <a:pt x="577" y="288"/>
                </a:lnTo>
                <a:lnTo>
                  <a:pt x="574" y="288"/>
                </a:lnTo>
                <a:lnTo>
                  <a:pt x="559" y="292"/>
                </a:lnTo>
                <a:lnTo>
                  <a:pt x="556" y="294"/>
                </a:lnTo>
                <a:lnTo>
                  <a:pt x="553" y="294"/>
                </a:lnTo>
                <a:lnTo>
                  <a:pt x="546" y="295"/>
                </a:lnTo>
                <a:lnTo>
                  <a:pt x="542" y="295"/>
                </a:lnTo>
                <a:lnTo>
                  <a:pt x="521" y="301"/>
                </a:lnTo>
                <a:lnTo>
                  <a:pt x="518" y="301"/>
                </a:lnTo>
                <a:lnTo>
                  <a:pt x="503" y="303"/>
                </a:lnTo>
                <a:lnTo>
                  <a:pt x="499" y="305"/>
                </a:lnTo>
                <a:lnTo>
                  <a:pt x="496" y="305"/>
                </a:lnTo>
                <a:lnTo>
                  <a:pt x="490" y="306"/>
                </a:lnTo>
                <a:lnTo>
                  <a:pt x="486" y="308"/>
                </a:lnTo>
                <a:lnTo>
                  <a:pt x="482" y="308"/>
                </a:lnTo>
                <a:lnTo>
                  <a:pt x="479" y="309"/>
                </a:lnTo>
                <a:lnTo>
                  <a:pt x="464" y="312"/>
                </a:lnTo>
                <a:lnTo>
                  <a:pt x="461" y="312"/>
                </a:lnTo>
                <a:lnTo>
                  <a:pt x="454" y="313"/>
                </a:lnTo>
                <a:lnTo>
                  <a:pt x="450" y="315"/>
                </a:lnTo>
                <a:lnTo>
                  <a:pt x="447" y="315"/>
                </a:lnTo>
                <a:lnTo>
                  <a:pt x="443" y="316"/>
                </a:lnTo>
                <a:lnTo>
                  <a:pt x="440" y="317"/>
                </a:lnTo>
                <a:lnTo>
                  <a:pt x="429" y="319"/>
                </a:lnTo>
                <a:lnTo>
                  <a:pt x="421" y="320"/>
                </a:lnTo>
                <a:lnTo>
                  <a:pt x="420" y="320"/>
                </a:lnTo>
                <a:lnTo>
                  <a:pt x="417" y="321"/>
                </a:lnTo>
                <a:lnTo>
                  <a:pt x="415" y="321"/>
                </a:lnTo>
                <a:lnTo>
                  <a:pt x="414" y="321"/>
                </a:lnTo>
                <a:lnTo>
                  <a:pt x="413" y="321"/>
                </a:lnTo>
                <a:lnTo>
                  <a:pt x="386" y="327"/>
                </a:lnTo>
                <a:lnTo>
                  <a:pt x="379" y="328"/>
                </a:lnTo>
                <a:lnTo>
                  <a:pt x="376" y="328"/>
                </a:lnTo>
                <a:lnTo>
                  <a:pt x="367" y="331"/>
                </a:lnTo>
                <a:lnTo>
                  <a:pt x="354" y="333"/>
                </a:lnTo>
                <a:lnTo>
                  <a:pt x="350" y="334"/>
                </a:lnTo>
                <a:lnTo>
                  <a:pt x="344" y="334"/>
                </a:lnTo>
                <a:lnTo>
                  <a:pt x="337" y="335"/>
                </a:lnTo>
                <a:lnTo>
                  <a:pt x="324" y="338"/>
                </a:lnTo>
                <a:lnTo>
                  <a:pt x="314" y="339"/>
                </a:lnTo>
                <a:lnTo>
                  <a:pt x="311" y="341"/>
                </a:lnTo>
                <a:lnTo>
                  <a:pt x="310" y="341"/>
                </a:lnTo>
                <a:lnTo>
                  <a:pt x="303" y="342"/>
                </a:lnTo>
                <a:lnTo>
                  <a:pt x="287" y="344"/>
                </a:lnTo>
                <a:lnTo>
                  <a:pt x="275" y="345"/>
                </a:lnTo>
                <a:lnTo>
                  <a:pt x="271" y="346"/>
                </a:lnTo>
                <a:lnTo>
                  <a:pt x="265" y="346"/>
                </a:lnTo>
                <a:lnTo>
                  <a:pt x="261" y="348"/>
                </a:lnTo>
                <a:lnTo>
                  <a:pt x="253" y="348"/>
                </a:lnTo>
                <a:lnTo>
                  <a:pt x="247" y="349"/>
                </a:lnTo>
                <a:lnTo>
                  <a:pt x="243" y="351"/>
                </a:lnTo>
                <a:lnTo>
                  <a:pt x="241" y="351"/>
                </a:lnTo>
                <a:lnTo>
                  <a:pt x="240" y="351"/>
                </a:lnTo>
                <a:lnTo>
                  <a:pt x="239" y="351"/>
                </a:lnTo>
                <a:lnTo>
                  <a:pt x="236" y="351"/>
                </a:lnTo>
                <a:lnTo>
                  <a:pt x="223" y="352"/>
                </a:lnTo>
                <a:lnTo>
                  <a:pt x="201" y="355"/>
                </a:lnTo>
                <a:lnTo>
                  <a:pt x="198" y="356"/>
                </a:lnTo>
                <a:lnTo>
                  <a:pt x="190" y="358"/>
                </a:lnTo>
                <a:lnTo>
                  <a:pt x="187" y="358"/>
                </a:lnTo>
                <a:lnTo>
                  <a:pt x="175" y="359"/>
                </a:lnTo>
                <a:lnTo>
                  <a:pt x="171" y="359"/>
                </a:lnTo>
                <a:lnTo>
                  <a:pt x="172" y="356"/>
                </a:lnTo>
                <a:lnTo>
                  <a:pt x="164" y="358"/>
                </a:lnTo>
                <a:lnTo>
                  <a:pt x="157" y="359"/>
                </a:lnTo>
                <a:lnTo>
                  <a:pt x="148" y="359"/>
                </a:lnTo>
                <a:lnTo>
                  <a:pt x="148" y="362"/>
                </a:lnTo>
                <a:lnTo>
                  <a:pt x="130" y="364"/>
                </a:lnTo>
                <a:lnTo>
                  <a:pt x="127" y="364"/>
                </a:lnTo>
                <a:lnTo>
                  <a:pt x="125" y="366"/>
                </a:lnTo>
                <a:lnTo>
                  <a:pt x="122" y="366"/>
                </a:lnTo>
                <a:lnTo>
                  <a:pt x="120" y="366"/>
                </a:lnTo>
                <a:lnTo>
                  <a:pt x="118" y="367"/>
                </a:lnTo>
                <a:lnTo>
                  <a:pt x="111" y="367"/>
                </a:lnTo>
                <a:lnTo>
                  <a:pt x="100" y="369"/>
                </a:lnTo>
                <a:lnTo>
                  <a:pt x="91" y="371"/>
                </a:lnTo>
                <a:lnTo>
                  <a:pt x="89" y="371"/>
                </a:lnTo>
                <a:lnTo>
                  <a:pt x="87" y="371"/>
                </a:lnTo>
                <a:lnTo>
                  <a:pt x="72" y="374"/>
                </a:lnTo>
                <a:lnTo>
                  <a:pt x="68" y="374"/>
                </a:lnTo>
                <a:lnTo>
                  <a:pt x="58" y="376"/>
                </a:lnTo>
                <a:lnTo>
                  <a:pt x="36" y="378"/>
                </a:lnTo>
                <a:lnTo>
                  <a:pt x="34" y="378"/>
                </a:lnTo>
                <a:lnTo>
                  <a:pt x="18" y="381"/>
                </a:lnTo>
                <a:lnTo>
                  <a:pt x="5" y="383"/>
                </a:lnTo>
                <a:lnTo>
                  <a:pt x="2" y="383"/>
                </a:lnTo>
                <a:lnTo>
                  <a:pt x="0" y="383"/>
                </a:lnTo>
                <a:lnTo>
                  <a:pt x="4" y="381"/>
                </a:lnTo>
                <a:lnTo>
                  <a:pt x="13" y="374"/>
                </a:lnTo>
                <a:lnTo>
                  <a:pt x="18" y="374"/>
                </a:lnTo>
                <a:lnTo>
                  <a:pt x="44" y="360"/>
                </a:lnTo>
                <a:lnTo>
                  <a:pt x="44" y="358"/>
                </a:lnTo>
                <a:lnTo>
                  <a:pt x="62" y="342"/>
                </a:lnTo>
                <a:lnTo>
                  <a:pt x="62" y="341"/>
                </a:lnTo>
                <a:lnTo>
                  <a:pt x="62" y="334"/>
                </a:lnTo>
                <a:lnTo>
                  <a:pt x="72" y="327"/>
                </a:lnTo>
                <a:lnTo>
                  <a:pt x="73" y="315"/>
                </a:lnTo>
                <a:lnTo>
                  <a:pt x="84" y="305"/>
                </a:lnTo>
                <a:lnTo>
                  <a:pt x="86" y="305"/>
                </a:lnTo>
                <a:lnTo>
                  <a:pt x="94" y="298"/>
                </a:lnTo>
                <a:lnTo>
                  <a:pt x="100" y="295"/>
                </a:lnTo>
                <a:lnTo>
                  <a:pt x="104" y="291"/>
                </a:lnTo>
                <a:lnTo>
                  <a:pt x="112" y="281"/>
                </a:lnTo>
                <a:lnTo>
                  <a:pt x="120" y="270"/>
                </a:lnTo>
                <a:lnTo>
                  <a:pt x="129" y="260"/>
                </a:lnTo>
                <a:lnTo>
                  <a:pt x="133" y="262"/>
                </a:lnTo>
                <a:lnTo>
                  <a:pt x="130" y="265"/>
                </a:lnTo>
                <a:lnTo>
                  <a:pt x="134" y="277"/>
                </a:lnTo>
                <a:lnTo>
                  <a:pt x="154" y="290"/>
                </a:lnTo>
                <a:lnTo>
                  <a:pt x="159" y="294"/>
                </a:lnTo>
                <a:lnTo>
                  <a:pt x="178" y="281"/>
                </a:lnTo>
                <a:lnTo>
                  <a:pt x="183" y="274"/>
                </a:lnTo>
                <a:lnTo>
                  <a:pt x="187" y="277"/>
                </a:lnTo>
                <a:lnTo>
                  <a:pt x="194" y="281"/>
                </a:lnTo>
                <a:lnTo>
                  <a:pt x="197" y="284"/>
                </a:lnTo>
                <a:lnTo>
                  <a:pt x="204" y="277"/>
                </a:lnTo>
                <a:lnTo>
                  <a:pt x="215" y="271"/>
                </a:lnTo>
                <a:lnTo>
                  <a:pt x="216" y="273"/>
                </a:lnTo>
                <a:lnTo>
                  <a:pt x="226" y="266"/>
                </a:lnTo>
                <a:lnTo>
                  <a:pt x="223" y="262"/>
                </a:lnTo>
                <a:lnTo>
                  <a:pt x="223" y="258"/>
                </a:lnTo>
                <a:lnTo>
                  <a:pt x="232" y="262"/>
                </a:lnTo>
                <a:lnTo>
                  <a:pt x="254" y="248"/>
                </a:lnTo>
                <a:lnTo>
                  <a:pt x="257" y="252"/>
                </a:lnTo>
                <a:lnTo>
                  <a:pt x="268" y="241"/>
                </a:lnTo>
                <a:lnTo>
                  <a:pt x="272" y="230"/>
                </a:lnTo>
                <a:lnTo>
                  <a:pt x="273" y="227"/>
                </a:lnTo>
                <a:lnTo>
                  <a:pt x="271" y="224"/>
                </a:lnTo>
                <a:lnTo>
                  <a:pt x="268" y="223"/>
                </a:lnTo>
                <a:lnTo>
                  <a:pt x="265" y="220"/>
                </a:lnTo>
                <a:lnTo>
                  <a:pt x="271" y="210"/>
                </a:lnTo>
                <a:lnTo>
                  <a:pt x="273" y="198"/>
                </a:lnTo>
                <a:lnTo>
                  <a:pt x="280" y="188"/>
                </a:lnTo>
                <a:lnTo>
                  <a:pt x="285" y="184"/>
                </a:lnTo>
                <a:lnTo>
                  <a:pt x="285" y="183"/>
                </a:lnTo>
                <a:lnTo>
                  <a:pt x="287" y="174"/>
                </a:lnTo>
                <a:lnTo>
                  <a:pt x="287" y="169"/>
                </a:lnTo>
                <a:lnTo>
                  <a:pt x="292" y="158"/>
                </a:lnTo>
                <a:lnTo>
                  <a:pt x="297" y="151"/>
                </a:lnTo>
                <a:lnTo>
                  <a:pt x="299" y="141"/>
                </a:lnTo>
                <a:lnTo>
                  <a:pt x="300" y="140"/>
                </a:lnTo>
                <a:lnTo>
                  <a:pt x="303" y="113"/>
                </a:lnTo>
                <a:lnTo>
                  <a:pt x="310" y="116"/>
                </a:lnTo>
                <a:lnTo>
                  <a:pt x="319" y="126"/>
                </a:lnTo>
                <a:lnTo>
                  <a:pt x="333" y="129"/>
                </a:lnTo>
                <a:lnTo>
                  <a:pt x="337" y="123"/>
                </a:lnTo>
                <a:lnTo>
                  <a:pt x="340" y="120"/>
                </a:lnTo>
                <a:lnTo>
                  <a:pt x="340" y="117"/>
                </a:lnTo>
                <a:lnTo>
                  <a:pt x="340" y="116"/>
                </a:lnTo>
                <a:lnTo>
                  <a:pt x="347" y="87"/>
                </a:lnTo>
                <a:lnTo>
                  <a:pt x="351" y="77"/>
                </a:lnTo>
                <a:lnTo>
                  <a:pt x="351" y="76"/>
                </a:lnTo>
                <a:lnTo>
                  <a:pt x="364" y="84"/>
                </a:lnTo>
                <a:lnTo>
                  <a:pt x="369" y="66"/>
                </a:lnTo>
                <a:lnTo>
                  <a:pt x="383" y="54"/>
                </a:lnTo>
                <a:lnTo>
                  <a:pt x="383" y="47"/>
                </a:lnTo>
                <a:lnTo>
                  <a:pt x="386" y="43"/>
                </a:lnTo>
                <a:lnTo>
                  <a:pt x="390" y="38"/>
                </a:lnTo>
                <a:lnTo>
                  <a:pt x="393" y="18"/>
                </a:lnTo>
                <a:lnTo>
                  <a:pt x="392" y="0"/>
                </a:lnTo>
                <a:lnTo>
                  <a:pt x="397" y="2"/>
                </a:lnTo>
                <a:lnTo>
                  <a:pt x="400" y="4"/>
                </a:lnTo>
                <a:lnTo>
                  <a:pt x="403" y="6"/>
                </a:lnTo>
                <a:lnTo>
                  <a:pt x="410" y="9"/>
                </a:lnTo>
                <a:lnTo>
                  <a:pt x="413" y="11"/>
                </a:lnTo>
                <a:lnTo>
                  <a:pt x="421" y="16"/>
                </a:lnTo>
                <a:lnTo>
                  <a:pt x="424" y="18"/>
                </a:lnTo>
                <a:lnTo>
                  <a:pt x="424" y="19"/>
                </a:lnTo>
                <a:lnTo>
                  <a:pt x="440" y="27"/>
                </a:lnTo>
                <a:lnTo>
                  <a:pt x="443" y="13"/>
                </a:lnTo>
                <a:lnTo>
                  <a:pt x="443" y="9"/>
                </a:lnTo>
                <a:lnTo>
                  <a:pt x="446" y="5"/>
                </a:lnTo>
                <a:lnTo>
                  <a:pt x="449" y="4"/>
                </a:lnTo>
                <a:lnTo>
                  <a:pt x="453" y="5"/>
                </a:lnTo>
                <a:lnTo>
                  <a:pt x="465" y="9"/>
                </a:lnTo>
                <a:lnTo>
                  <a:pt x="470" y="12"/>
                </a:lnTo>
                <a:lnTo>
                  <a:pt x="465" y="23"/>
                </a:lnTo>
                <a:lnTo>
                  <a:pt x="479" y="27"/>
                </a:lnTo>
                <a:lnTo>
                  <a:pt x="483" y="27"/>
                </a:lnTo>
                <a:lnTo>
                  <a:pt x="490" y="29"/>
                </a:lnTo>
                <a:lnTo>
                  <a:pt x="490" y="33"/>
                </a:lnTo>
                <a:lnTo>
                  <a:pt x="500" y="34"/>
                </a:lnTo>
                <a:lnTo>
                  <a:pt x="503" y="37"/>
                </a:lnTo>
                <a:lnTo>
                  <a:pt x="510" y="43"/>
                </a:lnTo>
                <a:lnTo>
                  <a:pt x="511" y="45"/>
                </a:lnTo>
                <a:lnTo>
                  <a:pt x="513" y="51"/>
                </a:lnTo>
                <a:lnTo>
                  <a:pt x="513" y="52"/>
                </a:lnTo>
                <a:lnTo>
                  <a:pt x="514" y="55"/>
                </a:lnTo>
                <a:lnTo>
                  <a:pt x="511" y="61"/>
                </a:lnTo>
                <a:lnTo>
                  <a:pt x="509" y="63"/>
                </a:lnTo>
                <a:lnTo>
                  <a:pt x="507" y="65"/>
                </a:lnTo>
                <a:lnTo>
                  <a:pt x="509" y="69"/>
                </a:lnTo>
                <a:lnTo>
                  <a:pt x="503" y="72"/>
                </a:lnTo>
                <a:lnTo>
                  <a:pt x="503" y="70"/>
                </a:lnTo>
                <a:lnTo>
                  <a:pt x="502" y="70"/>
                </a:lnTo>
                <a:lnTo>
                  <a:pt x="499" y="72"/>
                </a:lnTo>
                <a:lnTo>
                  <a:pt x="500" y="79"/>
                </a:lnTo>
                <a:lnTo>
                  <a:pt x="497" y="86"/>
                </a:lnTo>
                <a:lnTo>
                  <a:pt x="497" y="87"/>
                </a:lnTo>
                <a:lnTo>
                  <a:pt x="497" y="94"/>
                </a:lnTo>
                <a:lnTo>
                  <a:pt x="503" y="102"/>
                </a:lnTo>
                <a:lnTo>
                  <a:pt x="506" y="104"/>
                </a:lnTo>
                <a:lnTo>
                  <a:pt x="524" y="94"/>
                </a:lnTo>
                <a:lnTo>
                  <a:pt x="528" y="105"/>
                </a:lnTo>
                <a:lnTo>
                  <a:pt x="531" y="106"/>
                </a:lnTo>
                <a:lnTo>
                  <a:pt x="534" y="111"/>
                </a:lnTo>
                <a:lnTo>
                  <a:pt x="541" y="113"/>
                </a:lnTo>
                <a:lnTo>
                  <a:pt x="561" y="112"/>
                </a:lnTo>
                <a:lnTo>
                  <a:pt x="572" y="123"/>
                </a:lnTo>
                <a:lnTo>
                  <a:pt x="599" y="133"/>
                </a:lnTo>
                <a:lnTo>
                  <a:pt x="596" y="149"/>
                </a:lnTo>
                <a:lnTo>
                  <a:pt x="598" y="156"/>
                </a:lnTo>
                <a:lnTo>
                  <a:pt x="602" y="162"/>
                </a:lnTo>
                <a:lnTo>
                  <a:pt x="584" y="163"/>
                </a:lnTo>
                <a:lnTo>
                  <a:pt x="574" y="154"/>
                </a:lnTo>
                <a:lnTo>
                  <a:pt x="568" y="151"/>
                </a:lnTo>
                <a:lnTo>
                  <a:pt x="557" y="144"/>
                </a:lnTo>
                <a:lnTo>
                  <a:pt x="556" y="144"/>
                </a:lnTo>
                <a:lnTo>
                  <a:pt x="559" y="149"/>
                </a:lnTo>
                <a:lnTo>
                  <a:pt x="566" y="154"/>
                </a:lnTo>
                <a:lnTo>
                  <a:pt x="571" y="155"/>
                </a:lnTo>
                <a:lnTo>
                  <a:pt x="579" y="167"/>
                </a:lnTo>
                <a:lnTo>
                  <a:pt x="596" y="169"/>
                </a:lnTo>
                <a:lnTo>
                  <a:pt x="598" y="174"/>
                </a:lnTo>
                <a:lnTo>
                  <a:pt x="600" y="177"/>
                </a:lnTo>
                <a:lnTo>
                  <a:pt x="606" y="174"/>
                </a:lnTo>
                <a:lnTo>
                  <a:pt x="610" y="188"/>
                </a:lnTo>
                <a:lnTo>
                  <a:pt x="600" y="191"/>
                </a:lnTo>
                <a:lnTo>
                  <a:pt x="598" y="188"/>
                </a:lnTo>
                <a:lnTo>
                  <a:pt x="595" y="192"/>
                </a:lnTo>
                <a:lnTo>
                  <a:pt x="603" y="202"/>
                </a:lnTo>
                <a:lnTo>
                  <a:pt x="592" y="208"/>
                </a:lnTo>
                <a:lnTo>
                  <a:pt x="593" y="208"/>
                </a:lnTo>
                <a:lnTo>
                  <a:pt x="603" y="206"/>
                </a:lnTo>
                <a:lnTo>
                  <a:pt x="603" y="213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1" name="Freeform 222"/>
          <p:cNvSpPr>
            <a:spLocks/>
          </p:cNvSpPr>
          <p:nvPr/>
        </p:nvSpPr>
        <p:spPr bwMode="auto">
          <a:xfrm>
            <a:off x="6605588" y="3275013"/>
            <a:ext cx="74612" cy="165100"/>
          </a:xfrm>
          <a:custGeom>
            <a:avLst/>
            <a:gdLst>
              <a:gd name="T0" fmla="*/ 0 w 48"/>
              <a:gd name="T1" fmla="*/ 2147483647 h 113"/>
              <a:gd name="T2" fmla="*/ 0 w 48"/>
              <a:gd name="T3" fmla="*/ 2147483647 h 113"/>
              <a:gd name="T4" fmla="*/ 2147483647 w 48"/>
              <a:gd name="T5" fmla="*/ 2147483647 h 113"/>
              <a:gd name="T6" fmla="*/ 2147483647 w 48"/>
              <a:gd name="T7" fmla="*/ 2147483647 h 113"/>
              <a:gd name="T8" fmla="*/ 2147483647 w 48"/>
              <a:gd name="T9" fmla="*/ 2147483647 h 113"/>
              <a:gd name="T10" fmla="*/ 2147483647 w 48"/>
              <a:gd name="T11" fmla="*/ 2147483647 h 113"/>
              <a:gd name="T12" fmla="*/ 2147483647 w 48"/>
              <a:gd name="T13" fmla="*/ 2147483647 h 113"/>
              <a:gd name="T14" fmla="*/ 2147483647 w 48"/>
              <a:gd name="T15" fmla="*/ 2147483647 h 113"/>
              <a:gd name="T16" fmla="*/ 2147483647 w 48"/>
              <a:gd name="T17" fmla="*/ 2147483647 h 113"/>
              <a:gd name="T18" fmla="*/ 2147483647 w 48"/>
              <a:gd name="T19" fmla="*/ 2147483647 h 113"/>
              <a:gd name="T20" fmla="*/ 2147483647 w 48"/>
              <a:gd name="T21" fmla="*/ 2147483647 h 113"/>
              <a:gd name="T22" fmla="*/ 2147483647 w 48"/>
              <a:gd name="T23" fmla="*/ 0 h 113"/>
              <a:gd name="T24" fmla="*/ 2147483647 w 48"/>
              <a:gd name="T25" fmla="*/ 2147483647 h 113"/>
              <a:gd name="T26" fmla="*/ 2147483647 w 48"/>
              <a:gd name="T27" fmla="*/ 2147483647 h 113"/>
              <a:gd name="T28" fmla="*/ 2147483647 w 48"/>
              <a:gd name="T29" fmla="*/ 2147483647 h 113"/>
              <a:gd name="T30" fmla="*/ 2147483647 w 48"/>
              <a:gd name="T31" fmla="*/ 2147483647 h 113"/>
              <a:gd name="T32" fmla="*/ 2147483647 w 48"/>
              <a:gd name="T33" fmla="*/ 2147483647 h 113"/>
              <a:gd name="T34" fmla="*/ 2147483647 w 48"/>
              <a:gd name="T35" fmla="*/ 2147483647 h 113"/>
              <a:gd name="T36" fmla="*/ 2147483647 w 48"/>
              <a:gd name="T37" fmla="*/ 2147483647 h 113"/>
              <a:gd name="T38" fmla="*/ 0 w 48"/>
              <a:gd name="T39" fmla="*/ 2147483647 h 1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"/>
              <a:gd name="T61" fmla="*/ 0 h 113"/>
              <a:gd name="T62" fmla="*/ 48 w 48"/>
              <a:gd name="T63" fmla="*/ 113 h 1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" h="113">
                <a:moveTo>
                  <a:pt x="0" y="62"/>
                </a:moveTo>
                <a:lnTo>
                  <a:pt x="0" y="96"/>
                </a:lnTo>
                <a:lnTo>
                  <a:pt x="9" y="112"/>
                </a:lnTo>
                <a:lnTo>
                  <a:pt x="9" y="107"/>
                </a:lnTo>
                <a:lnTo>
                  <a:pt x="12" y="107"/>
                </a:lnTo>
                <a:lnTo>
                  <a:pt x="11" y="109"/>
                </a:lnTo>
                <a:lnTo>
                  <a:pt x="19" y="94"/>
                </a:lnTo>
                <a:lnTo>
                  <a:pt x="25" y="66"/>
                </a:lnTo>
                <a:lnTo>
                  <a:pt x="31" y="27"/>
                </a:lnTo>
                <a:lnTo>
                  <a:pt x="34" y="20"/>
                </a:lnTo>
                <a:lnTo>
                  <a:pt x="39" y="20"/>
                </a:lnTo>
                <a:lnTo>
                  <a:pt x="47" y="0"/>
                </a:lnTo>
                <a:lnTo>
                  <a:pt x="34" y="5"/>
                </a:lnTo>
                <a:lnTo>
                  <a:pt x="28" y="6"/>
                </a:lnTo>
                <a:lnTo>
                  <a:pt x="15" y="10"/>
                </a:lnTo>
                <a:lnTo>
                  <a:pt x="14" y="16"/>
                </a:lnTo>
                <a:lnTo>
                  <a:pt x="7" y="23"/>
                </a:lnTo>
                <a:lnTo>
                  <a:pt x="14" y="24"/>
                </a:lnTo>
                <a:lnTo>
                  <a:pt x="1" y="56"/>
                </a:lnTo>
                <a:lnTo>
                  <a:pt x="0" y="62"/>
                </a:lnTo>
              </a:path>
            </a:pathLst>
          </a:custGeom>
          <a:solidFill>
            <a:srgbClr val="427E93">
              <a:alpha val="80000"/>
            </a:srgb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2" name="Freeform 223"/>
          <p:cNvSpPr>
            <a:spLocks/>
          </p:cNvSpPr>
          <p:nvPr/>
        </p:nvSpPr>
        <p:spPr bwMode="auto">
          <a:xfrm>
            <a:off x="5707063" y="2990850"/>
            <a:ext cx="603250" cy="569913"/>
          </a:xfrm>
          <a:custGeom>
            <a:avLst/>
            <a:gdLst>
              <a:gd name="T0" fmla="*/ 2147483647 w 383"/>
              <a:gd name="T1" fmla="*/ 2147483647 h 387"/>
              <a:gd name="T2" fmla="*/ 2147483647 w 383"/>
              <a:gd name="T3" fmla="*/ 2147483647 h 387"/>
              <a:gd name="T4" fmla="*/ 2147483647 w 383"/>
              <a:gd name="T5" fmla="*/ 2147483647 h 387"/>
              <a:gd name="T6" fmla="*/ 2147483647 w 383"/>
              <a:gd name="T7" fmla="*/ 2147483647 h 387"/>
              <a:gd name="T8" fmla="*/ 2147483647 w 383"/>
              <a:gd name="T9" fmla="*/ 2147483647 h 387"/>
              <a:gd name="T10" fmla="*/ 2147483647 w 383"/>
              <a:gd name="T11" fmla="*/ 2147483647 h 387"/>
              <a:gd name="T12" fmla="*/ 2147483647 w 383"/>
              <a:gd name="T13" fmla="*/ 2147483647 h 387"/>
              <a:gd name="T14" fmla="*/ 2147483647 w 383"/>
              <a:gd name="T15" fmla="*/ 2147483647 h 387"/>
              <a:gd name="T16" fmla="*/ 2147483647 w 383"/>
              <a:gd name="T17" fmla="*/ 2147483647 h 387"/>
              <a:gd name="T18" fmla="*/ 2147483647 w 383"/>
              <a:gd name="T19" fmla="*/ 2147483647 h 387"/>
              <a:gd name="T20" fmla="*/ 2147483647 w 383"/>
              <a:gd name="T21" fmla="*/ 2147483647 h 387"/>
              <a:gd name="T22" fmla="*/ 2147483647 w 383"/>
              <a:gd name="T23" fmla="*/ 2147483647 h 387"/>
              <a:gd name="T24" fmla="*/ 2147483647 w 383"/>
              <a:gd name="T25" fmla="*/ 2147483647 h 387"/>
              <a:gd name="T26" fmla="*/ 2147483647 w 383"/>
              <a:gd name="T27" fmla="*/ 2147483647 h 387"/>
              <a:gd name="T28" fmla="*/ 2147483647 w 383"/>
              <a:gd name="T29" fmla="*/ 2147483647 h 387"/>
              <a:gd name="T30" fmla="*/ 2147483647 w 383"/>
              <a:gd name="T31" fmla="*/ 2147483647 h 387"/>
              <a:gd name="T32" fmla="*/ 2147483647 w 383"/>
              <a:gd name="T33" fmla="*/ 2147483647 h 387"/>
              <a:gd name="T34" fmla="*/ 2147483647 w 383"/>
              <a:gd name="T35" fmla="*/ 2147483647 h 387"/>
              <a:gd name="T36" fmla="*/ 2147483647 w 383"/>
              <a:gd name="T37" fmla="*/ 2147483647 h 387"/>
              <a:gd name="T38" fmla="*/ 2147483647 w 383"/>
              <a:gd name="T39" fmla="*/ 2147483647 h 387"/>
              <a:gd name="T40" fmla="*/ 2147483647 w 383"/>
              <a:gd name="T41" fmla="*/ 2147483647 h 387"/>
              <a:gd name="T42" fmla="*/ 2147483647 w 383"/>
              <a:gd name="T43" fmla="*/ 2147483647 h 387"/>
              <a:gd name="T44" fmla="*/ 2147483647 w 383"/>
              <a:gd name="T45" fmla="*/ 2147483647 h 387"/>
              <a:gd name="T46" fmla="*/ 2147483647 w 383"/>
              <a:gd name="T47" fmla="*/ 2147483647 h 387"/>
              <a:gd name="T48" fmla="*/ 2147483647 w 383"/>
              <a:gd name="T49" fmla="*/ 2147483647 h 387"/>
              <a:gd name="T50" fmla="*/ 2147483647 w 383"/>
              <a:gd name="T51" fmla="*/ 2147483647 h 387"/>
              <a:gd name="T52" fmla="*/ 2147483647 w 383"/>
              <a:gd name="T53" fmla="*/ 2147483647 h 387"/>
              <a:gd name="T54" fmla="*/ 2147483647 w 383"/>
              <a:gd name="T55" fmla="*/ 2147483647 h 387"/>
              <a:gd name="T56" fmla="*/ 2147483647 w 383"/>
              <a:gd name="T57" fmla="*/ 2147483647 h 387"/>
              <a:gd name="T58" fmla="*/ 2147483647 w 383"/>
              <a:gd name="T59" fmla="*/ 2147483647 h 387"/>
              <a:gd name="T60" fmla="*/ 2147483647 w 383"/>
              <a:gd name="T61" fmla="*/ 2147483647 h 387"/>
              <a:gd name="T62" fmla="*/ 2147483647 w 383"/>
              <a:gd name="T63" fmla="*/ 2147483647 h 387"/>
              <a:gd name="T64" fmla="*/ 2147483647 w 383"/>
              <a:gd name="T65" fmla="*/ 2147483647 h 387"/>
              <a:gd name="T66" fmla="*/ 2147483647 w 383"/>
              <a:gd name="T67" fmla="*/ 2147483647 h 387"/>
              <a:gd name="T68" fmla="*/ 2147483647 w 383"/>
              <a:gd name="T69" fmla="*/ 2147483647 h 387"/>
              <a:gd name="T70" fmla="*/ 2147483647 w 383"/>
              <a:gd name="T71" fmla="*/ 2147483647 h 387"/>
              <a:gd name="T72" fmla="*/ 2147483647 w 383"/>
              <a:gd name="T73" fmla="*/ 2147483647 h 387"/>
              <a:gd name="T74" fmla="*/ 2147483647 w 383"/>
              <a:gd name="T75" fmla="*/ 2147483647 h 387"/>
              <a:gd name="T76" fmla="*/ 2147483647 w 383"/>
              <a:gd name="T77" fmla="*/ 2147483647 h 387"/>
              <a:gd name="T78" fmla="*/ 2147483647 w 383"/>
              <a:gd name="T79" fmla="*/ 2147483647 h 387"/>
              <a:gd name="T80" fmla="*/ 2147483647 w 383"/>
              <a:gd name="T81" fmla="*/ 2147483647 h 387"/>
              <a:gd name="T82" fmla="*/ 2147483647 w 383"/>
              <a:gd name="T83" fmla="*/ 2147483647 h 387"/>
              <a:gd name="T84" fmla="*/ 2147483647 w 383"/>
              <a:gd name="T85" fmla="*/ 2147483647 h 387"/>
              <a:gd name="T86" fmla="*/ 2147483647 w 383"/>
              <a:gd name="T87" fmla="*/ 2147483647 h 387"/>
              <a:gd name="T88" fmla="*/ 2147483647 w 383"/>
              <a:gd name="T89" fmla="*/ 2147483647 h 387"/>
              <a:gd name="T90" fmla="*/ 2147483647 w 383"/>
              <a:gd name="T91" fmla="*/ 2147483647 h 387"/>
              <a:gd name="T92" fmla="*/ 2147483647 w 383"/>
              <a:gd name="T93" fmla="*/ 2147483647 h 387"/>
              <a:gd name="T94" fmla="*/ 2147483647 w 383"/>
              <a:gd name="T95" fmla="*/ 2147483647 h 387"/>
              <a:gd name="T96" fmla="*/ 2147483647 w 383"/>
              <a:gd name="T97" fmla="*/ 2147483647 h 387"/>
              <a:gd name="T98" fmla="*/ 2147483647 w 383"/>
              <a:gd name="T99" fmla="*/ 2147483647 h 387"/>
              <a:gd name="T100" fmla="*/ 2147483647 w 383"/>
              <a:gd name="T101" fmla="*/ 2147483647 h 387"/>
              <a:gd name="T102" fmla="*/ 2147483647 w 383"/>
              <a:gd name="T103" fmla="*/ 2147483647 h 387"/>
              <a:gd name="T104" fmla="*/ 2147483647 w 383"/>
              <a:gd name="T105" fmla="*/ 2147483647 h 387"/>
              <a:gd name="T106" fmla="*/ 2147483647 w 383"/>
              <a:gd name="T107" fmla="*/ 2147483647 h 387"/>
              <a:gd name="T108" fmla="*/ 2147483647 w 383"/>
              <a:gd name="T109" fmla="*/ 2147483647 h 387"/>
              <a:gd name="T110" fmla="*/ 2147483647 w 383"/>
              <a:gd name="T111" fmla="*/ 2147483647 h 387"/>
              <a:gd name="T112" fmla="*/ 2147483647 w 383"/>
              <a:gd name="T113" fmla="*/ 2147483647 h 387"/>
              <a:gd name="T114" fmla="*/ 2147483647 w 383"/>
              <a:gd name="T115" fmla="*/ 2147483647 h 387"/>
              <a:gd name="T116" fmla="*/ 2147483647 w 383"/>
              <a:gd name="T117" fmla="*/ 2147483647 h 387"/>
              <a:gd name="T118" fmla="*/ 2147483647 w 383"/>
              <a:gd name="T119" fmla="*/ 2147483647 h 387"/>
              <a:gd name="T120" fmla="*/ 2147483647 w 383"/>
              <a:gd name="T121" fmla="*/ 2147483647 h 387"/>
              <a:gd name="T122" fmla="*/ 2147483647 w 383"/>
              <a:gd name="T123" fmla="*/ 2147483647 h 387"/>
              <a:gd name="T124" fmla="*/ 2147483647 w 383"/>
              <a:gd name="T125" fmla="*/ 2147483647 h 38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83"/>
              <a:gd name="T190" fmla="*/ 0 h 387"/>
              <a:gd name="T191" fmla="*/ 383 w 383"/>
              <a:gd name="T192" fmla="*/ 387 h 38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83" h="387">
                <a:moveTo>
                  <a:pt x="84" y="150"/>
                </a:moveTo>
                <a:lnTo>
                  <a:pt x="89" y="146"/>
                </a:lnTo>
                <a:lnTo>
                  <a:pt x="92" y="143"/>
                </a:lnTo>
                <a:lnTo>
                  <a:pt x="102" y="135"/>
                </a:lnTo>
                <a:lnTo>
                  <a:pt x="103" y="130"/>
                </a:lnTo>
                <a:lnTo>
                  <a:pt x="105" y="130"/>
                </a:lnTo>
                <a:lnTo>
                  <a:pt x="107" y="124"/>
                </a:lnTo>
                <a:lnTo>
                  <a:pt x="109" y="120"/>
                </a:lnTo>
                <a:lnTo>
                  <a:pt x="114" y="116"/>
                </a:lnTo>
                <a:lnTo>
                  <a:pt x="119" y="113"/>
                </a:lnTo>
                <a:lnTo>
                  <a:pt x="120" y="102"/>
                </a:lnTo>
                <a:lnTo>
                  <a:pt x="117" y="99"/>
                </a:lnTo>
                <a:lnTo>
                  <a:pt x="119" y="88"/>
                </a:lnTo>
                <a:lnTo>
                  <a:pt x="120" y="80"/>
                </a:lnTo>
                <a:lnTo>
                  <a:pt x="124" y="74"/>
                </a:lnTo>
                <a:lnTo>
                  <a:pt x="123" y="67"/>
                </a:lnTo>
                <a:lnTo>
                  <a:pt x="123" y="56"/>
                </a:lnTo>
                <a:lnTo>
                  <a:pt x="123" y="53"/>
                </a:lnTo>
                <a:lnTo>
                  <a:pt x="124" y="49"/>
                </a:lnTo>
                <a:lnTo>
                  <a:pt x="127" y="41"/>
                </a:lnTo>
                <a:lnTo>
                  <a:pt x="127" y="29"/>
                </a:lnTo>
                <a:lnTo>
                  <a:pt x="124" y="27"/>
                </a:lnTo>
                <a:lnTo>
                  <a:pt x="124" y="26"/>
                </a:lnTo>
                <a:lnTo>
                  <a:pt x="124" y="16"/>
                </a:lnTo>
                <a:lnTo>
                  <a:pt x="119" y="6"/>
                </a:lnTo>
                <a:lnTo>
                  <a:pt x="121" y="2"/>
                </a:lnTo>
                <a:lnTo>
                  <a:pt x="127" y="1"/>
                </a:lnTo>
                <a:lnTo>
                  <a:pt x="128" y="0"/>
                </a:lnTo>
                <a:lnTo>
                  <a:pt x="128" y="1"/>
                </a:lnTo>
                <a:lnTo>
                  <a:pt x="130" y="5"/>
                </a:lnTo>
                <a:lnTo>
                  <a:pt x="131" y="16"/>
                </a:lnTo>
                <a:lnTo>
                  <a:pt x="132" y="19"/>
                </a:lnTo>
                <a:lnTo>
                  <a:pt x="132" y="22"/>
                </a:lnTo>
                <a:lnTo>
                  <a:pt x="134" y="24"/>
                </a:lnTo>
                <a:lnTo>
                  <a:pt x="135" y="41"/>
                </a:lnTo>
                <a:lnTo>
                  <a:pt x="137" y="42"/>
                </a:lnTo>
                <a:lnTo>
                  <a:pt x="138" y="51"/>
                </a:lnTo>
                <a:lnTo>
                  <a:pt x="138" y="52"/>
                </a:lnTo>
                <a:lnTo>
                  <a:pt x="139" y="62"/>
                </a:lnTo>
                <a:lnTo>
                  <a:pt x="141" y="66"/>
                </a:lnTo>
                <a:lnTo>
                  <a:pt x="141" y="69"/>
                </a:lnTo>
                <a:lnTo>
                  <a:pt x="141" y="71"/>
                </a:lnTo>
                <a:lnTo>
                  <a:pt x="145" y="95"/>
                </a:lnTo>
                <a:lnTo>
                  <a:pt x="145" y="96"/>
                </a:lnTo>
                <a:lnTo>
                  <a:pt x="146" y="98"/>
                </a:lnTo>
                <a:lnTo>
                  <a:pt x="148" y="98"/>
                </a:lnTo>
                <a:lnTo>
                  <a:pt x="155" y="96"/>
                </a:lnTo>
                <a:lnTo>
                  <a:pt x="157" y="96"/>
                </a:lnTo>
                <a:lnTo>
                  <a:pt x="157" y="95"/>
                </a:lnTo>
                <a:lnTo>
                  <a:pt x="195" y="89"/>
                </a:lnTo>
                <a:lnTo>
                  <a:pt x="197" y="88"/>
                </a:lnTo>
                <a:lnTo>
                  <a:pt x="203" y="87"/>
                </a:lnTo>
                <a:lnTo>
                  <a:pt x="207" y="87"/>
                </a:lnTo>
                <a:lnTo>
                  <a:pt x="221" y="84"/>
                </a:lnTo>
                <a:lnTo>
                  <a:pt x="224" y="84"/>
                </a:lnTo>
                <a:lnTo>
                  <a:pt x="231" y="83"/>
                </a:lnTo>
                <a:lnTo>
                  <a:pt x="233" y="103"/>
                </a:lnTo>
                <a:lnTo>
                  <a:pt x="240" y="138"/>
                </a:lnTo>
                <a:lnTo>
                  <a:pt x="247" y="130"/>
                </a:lnTo>
                <a:lnTo>
                  <a:pt x="254" y="121"/>
                </a:lnTo>
                <a:lnTo>
                  <a:pt x="256" y="118"/>
                </a:lnTo>
                <a:lnTo>
                  <a:pt x="260" y="116"/>
                </a:lnTo>
                <a:lnTo>
                  <a:pt x="269" y="102"/>
                </a:lnTo>
                <a:lnTo>
                  <a:pt x="274" y="103"/>
                </a:lnTo>
                <a:lnTo>
                  <a:pt x="287" y="83"/>
                </a:lnTo>
                <a:lnTo>
                  <a:pt x="300" y="89"/>
                </a:lnTo>
                <a:lnTo>
                  <a:pt x="303" y="89"/>
                </a:lnTo>
                <a:lnTo>
                  <a:pt x="314" y="89"/>
                </a:lnTo>
                <a:lnTo>
                  <a:pt x="316" y="89"/>
                </a:lnTo>
                <a:lnTo>
                  <a:pt x="322" y="78"/>
                </a:lnTo>
                <a:lnTo>
                  <a:pt x="322" y="76"/>
                </a:lnTo>
                <a:lnTo>
                  <a:pt x="325" y="74"/>
                </a:lnTo>
                <a:lnTo>
                  <a:pt x="330" y="74"/>
                </a:lnTo>
                <a:lnTo>
                  <a:pt x="340" y="66"/>
                </a:lnTo>
                <a:lnTo>
                  <a:pt x="350" y="71"/>
                </a:lnTo>
                <a:lnTo>
                  <a:pt x="352" y="73"/>
                </a:lnTo>
                <a:lnTo>
                  <a:pt x="362" y="69"/>
                </a:lnTo>
                <a:lnTo>
                  <a:pt x="369" y="81"/>
                </a:lnTo>
                <a:lnTo>
                  <a:pt x="376" y="88"/>
                </a:lnTo>
                <a:lnTo>
                  <a:pt x="379" y="96"/>
                </a:lnTo>
                <a:lnTo>
                  <a:pt x="382" y="98"/>
                </a:lnTo>
                <a:lnTo>
                  <a:pt x="379" y="102"/>
                </a:lnTo>
                <a:lnTo>
                  <a:pt x="379" y="106"/>
                </a:lnTo>
                <a:lnTo>
                  <a:pt x="376" y="120"/>
                </a:lnTo>
                <a:lnTo>
                  <a:pt x="359" y="112"/>
                </a:lnTo>
                <a:lnTo>
                  <a:pt x="359" y="110"/>
                </a:lnTo>
                <a:lnTo>
                  <a:pt x="357" y="109"/>
                </a:lnTo>
                <a:lnTo>
                  <a:pt x="348" y="103"/>
                </a:lnTo>
                <a:lnTo>
                  <a:pt x="346" y="102"/>
                </a:lnTo>
                <a:lnTo>
                  <a:pt x="339" y="99"/>
                </a:lnTo>
                <a:lnTo>
                  <a:pt x="336" y="96"/>
                </a:lnTo>
                <a:lnTo>
                  <a:pt x="333" y="95"/>
                </a:lnTo>
                <a:lnTo>
                  <a:pt x="328" y="92"/>
                </a:lnTo>
                <a:lnTo>
                  <a:pt x="329" y="110"/>
                </a:lnTo>
                <a:lnTo>
                  <a:pt x="326" y="131"/>
                </a:lnTo>
                <a:lnTo>
                  <a:pt x="322" y="135"/>
                </a:lnTo>
                <a:lnTo>
                  <a:pt x="319" y="139"/>
                </a:lnTo>
                <a:lnTo>
                  <a:pt x="319" y="146"/>
                </a:lnTo>
                <a:lnTo>
                  <a:pt x="305" y="159"/>
                </a:lnTo>
                <a:lnTo>
                  <a:pt x="300" y="177"/>
                </a:lnTo>
                <a:lnTo>
                  <a:pt x="287" y="168"/>
                </a:lnTo>
                <a:lnTo>
                  <a:pt x="287" y="170"/>
                </a:lnTo>
                <a:lnTo>
                  <a:pt x="283" y="179"/>
                </a:lnTo>
                <a:lnTo>
                  <a:pt x="276" y="208"/>
                </a:lnTo>
                <a:lnTo>
                  <a:pt x="276" y="210"/>
                </a:lnTo>
                <a:lnTo>
                  <a:pt x="276" y="213"/>
                </a:lnTo>
                <a:lnTo>
                  <a:pt x="274" y="215"/>
                </a:lnTo>
                <a:lnTo>
                  <a:pt x="269" y="221"/>
                </a:lnTo>
                <a:lnTo>
                  <a:pt x="256" y="218"/>
                </a:lnTo>
                <a:lnTo>
                  <a:pt x="246" y="208"/>
                </a:lnTo>
                <a:lnTo>
                  <a:pt x="239" y="206"/>
                </a:lnTo>
                <a:lnTo>
                  <a:pt x="236" y="232"/>
                </a:lnTo>
                <a:lnTo>
                  <a:pt x="235" y="233"/>
                </a:lnTo>
                <a:lnTo>
                  <a:pt x="233" y="243"/>
                </a:lnTo>
                <a:lnTo>
                  <a:pt x="228" y="250"/>
                </a:lnTo>
                <a:lnTo>
                  <a:pt x="224" y="261"/>
                </a:lnTo>
                <a:lnTo>
                  <a:pt x="224" y="267"/>
                </a:lnTo>
                <a:lnTo>
                  <a:pt x="221" y="275"/>
                </a:lnTo>
                <a:lnTo>
                  <a:pt x="221" y="276"/>
                </a:lnTo>
                <a:lnTo>
                  <a:pt x="217" y="280"/>
                </a:lnTo>
                <a:lnTo>
                  <a:pt x="210" y="290"/>
                </a:lnTo>
                <a:lnTo>
                  <a:pt x="207" y="302"/>
                </a:lnTo>
                <a:lnTo>
                  <a:pt x="202" y="312"/>
                </a:lnTo>
                <a:lnTo>
                  <a:pt x="204" y="315"/>
                </a:lnTo>
                <a:lnTo>
                  <a:pt x="207" y="316"/>
                </a:lnTo>
                <a:lnTo>
                  <a:pt x="210" y="319"/>
                </a:lnTo>
                <a:lnTo>
                  <a:pt x="208" y="322"/>
                </a:lnTo>
                <a:lnTo>
                  <a:pt x="204" y="333"/>
                </a:lnTo>
                <a:lnTo>
                  <a:pt x="193" y="344"/>
                </a:lnTo>
                <a:lnTo>
                  <a:pt x="191" y="340"/>
                </a:lnTo>
                <a:lnTo>
                  <a:pt x="168" y="354"/>
                </a:lnTo>
                <a:lnTo>
                  <a:pt x="160" y="350"/>
                </a:lnTo>
                <a:lnTo>
                  <a:pt x="160" y="354"/>
                </a:lnTo>
                <a:lnTo>
                  <a:pt x="163" y="358"/>
                </a:lnTo>
                <a:lnTo>
                  <a:pt x="153" y="365"/>
                </a:lnTo>
                <a:lnTo>
                  <a:pt x="152" y="363"/>
                </a:lnTo>
                <a:lnTo>
                  <a:pt x="141" y="369"/>
                </a:lnTo>
                <a:lnTo>
                  <a:pt x="134" y="376"/>
                </a:lnTo>
                <a:lnTo>
                  <a:pt x="131" y="373"/>
                </a:lnTo>
                <a:lnTo>
                  <a:pt x="124" y="369"/>
                </a:lnTo>
                <a:lnTo>
                  <a:pt x="120" y="366"/>
                </a:lnTo>
                <a:lnTo>
                  <a:pt x="114" y="373"/>
                </a:lnTo>
                <a:lnTo>
                  <a:pt x="96" y="386"/>
                </a:lnTo>
                <a:lnTo>
                  <a:pt x="91" y="381"/>
                </a:lnTo>
                <a:lnTo>
                  <a:pt x="71" y="369"/>
                </a:lnTo>
                <a:lnTo>
                  <a:pt x="67" y="356"/>
                </a:lnTo>
                <a:lnTo>
                  <a:pt x="70" y="354"/>
                </a:lnTo>
                <a:lnTo>
                  <a:pt x="66" y="352"/>
                </a:lnTo>
                <a:lnTo>
                  <a:pt x="52" y="352"/>
                </a:lnTo>
                <a:lnTo>
                  <a:pt x="52" y="350"/>
                </a:lnTo>
                <a:lnTo>
                  <a:pt x="31" y="336"/>
                </a:lnTo>
                <a:lnTo>
                  <a:pt x="33" y="334"/>
                </a:lnTo>
                <a:lnTo>
                  <a:pt x="27" y="329"/>
                </a:lnTo>
                <a:lnTo>
                  <a:pt x="23" y="323"/>
                </a:lnTo>
                <a:lnTo>
                  <a:pt x="23" y="322"/>
                </a:lnTo>
                <a:lnTo>
                  <a:pt x="15" y="316"/>
                </a:lnTo>
                <a:lnTo>
                  <a:pt x="15" y="315"/>
                </a:lnTo>
                <a:lnTo>
                  <a:pt x="15" y="309"/>
                </a:lnTo>
                <a:lnTo>
                  <a:pt x="1" y="297"/>
                </a:lnTo>
                <a:lnTo>
                  <a:pt x="1" y="283"/>
                </a:lnTo>
                <a:lnTo>
                  <a:pt x="2" y="283"/>
                </a:lnTo>
                <a:lnTo>
                  <a:pt x="0" y="271"/>
                </a:lnTo>
                <a:lnTo>
                  <a:pt x="0" y="265"/>
                </a:lnTo>
                <a:lnTo>
                  <a:pt x="8" y="265"/>
                </a:lnTo>
                <a:lnTo>
                  <a:pt x="16" y="261"/>
                </a:lnTo>
                <a:lnTo>
                  <a:pt x="22" y="253"/>
                </a:lnTo>
                <a:lnTo>
                  <a:pt x="22" y="243"/>
                </a:lnTo>
                <a:lnTo>
                  <a:pt x="24" y="242"/>
                </a:lnTo>
                <a:lnTo>
                  <a:pt x="27" y="242"/>
                </a:lnTo>
                <a:lnTo>
                  <a:pt x="31" y="237"/>
                </a:lnTo>
                <a:lnTo>
                  <a:pt x="26" y="225"/>
                </a:lnTo>
                <a:lnTo>
                  <a:pt x="31" y="200"/>
                </a:lnTo>
                <a:lnTo>
                  <a:pt x="34" y="196"/>
                </a:lnTo>
                <a:lnTo>
                  <a:pt x="38" y="192"/>
                </a:lnTo>
                <a:lnTo>
                  <a:pt x="48" y="207"/>
                </a:lnTo>
                <a:lnTo>
                  <a:pt x="49" y="206"/>
                </a:lnTo>
                <a:lnTo>
                  <a:pt x="55" y="199"/>
                </a:lnTo>
                <a:lnTo>
                  <a:pt x="58" y="182"/>
                </a:lnTo>
                <a:lnTo>
                  <a:pt x="58" y="178"/>
                </a:lnTo>
                <a:lnTo>
                  <a:pt x="56" y="175"/>
                </a:lnTo>
                <a:lnTo>
                  <a:pt x="55" y="172"/>
                </a:lnTo>
                <a:lnTo>
                  <a:pt x="58" y="168"/>
                </a:lnTo>
                <a:lnTo>
                  <a:pt x="59" y="164"/>
                </a:lnTo>
                <a:lnTo>
                  <a:pt x="69" y="160"/>
                </a:lnTo>
                <a:lnTo>
                  <a:pt x="73" y="149"/>
                </a:lnTo>
                <a:lnTo>
                  <a:pt x="84" y="15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3" name="Freeform 224"/>
          <p:cNvSpPr>
            <a:spLocks/>
          </p:cNvSpPr>
          <p:nvPr/>
        </p:nvSpPr>
        <p:spPr bwMode="auto">
          <a:xfrm>
            <a:off x="1522413" y="2798763"/>
            <a:ext cx="741362" cy="881062"/>
          </a:xfrm>
          <a:custGeom>
            <a:avLst/>
            <a:gdLst>
              <a:gd name="T0" fmla="*/ 2147483647 w 470"/>
              <a:gd name="T1" fmla="*/ 2147483647 h 599"/>
              <a:gd name="T2" fmla="*/ 2147483647 w 470"/>
              <a:gd name="T3" fmla="*/ 2147483647 h 599"/>
              <a:gd name="T4" fmla="*/ 0 w 470"/>
              <a:gd name="T5" fmla="*/ 2147483647 h 599"/>
              <a:gd name="T6" fmla="*/ 2147483647 w 470"/>
              <a:gd name="T7" fmla="*/ 2147483647 h 599"/>
              <a:gd name="T8" fmla="*/ 2147483647 w 470"/>
              <a:gd name="T9" fmla="*/ 2147483647 h 599"/>
              <a:gd name="T10" fmla="*/ 2147483647 w 470"/>
              <a:gd name="T11" fmla="*/ 2147483647 h 599"/>
              <a:gd name="T12" fmla="*/ 2147483647 w 470"/>
              <a:gd name="T13" fmla="*/ 2147483647 h 599"/>
              <a:gd name="T14" fmla="*/ 2147483647 w 470"/>
              <a:gd name="T15" fmla="*/ 2147483647 h 599"/>
              <a:gd name="T16" fmla="*/ 2147483647 w 470"/>
              <a:gd name="T17" fmla="*/ 2147483647 h 599"/>
              <a:gd name="T18" fmla="*/ 2147483647 w 470"/>
              <a:gd name="T19" fmla="*/ 2147483647 h 599"/>
              <a:gd name="T20" fmla="*/ 2147483647 w 470"/>
              <a:gd name="T21" fmla="*/ 2147483647 h 599"/>
              <a:gd name="T22" fmla="*/ 2147483647 w 470"/>
              <a:gd name="T23" fmla="*/ 2147483647 h 599"/>
              <a:gd name="T24" fmla="*/ 2147483647 w 470"/>
              <a:gd name="T25" fmla="*/ 2147483647 h 599"/>
              <a:gd name="T26" fmla="*/ 2147483647 w 470"/>
              <a:gd name="T27" fmla="*/ 2147483647 h 599"/>
              <a:gd name="T28" fmla="*/ 2147483647 w 470"/>
              <a:gd name="T29" fmla="*/ 2147483647 h 599"/>
              <a:gd name="T30" fmla="*/ 2147483647 w 470"/>
              <a:gd name="T31" fmla="*/ 2147483647 h 599"/>
              <a:gd name="T32" fmla="*/ 2147483647 w 470"/>
              <a:gd name="T33" fmla="*/ 2147483647 h 599"/>
              <a:gd name="T34" fmla="*/ 2147483647 w 470"/>
              <a:gd name="T35" fmla="*/ 2147483647 h 599"/>
              <a:gd name="T36" fmla="*/ 2147483647 w 470"/>
              <a:gd name="T37" fmla="*/ 2147483647 h 599"/>
              <a:gd name="T38" fmla="*/ 2147483647 w 470"/>
              <a:gd name="T39" fmla="*/ 2147483647 h 599"/>
              <a:gd name="T40" fmla="*/ 2147483647 w 470"/>
              <a:gd name="T41" fmla="*/ 2147483647 h 599"/>
              <a:gd name="T42" fmla="*/ 2147483647 w 470"/>
              <a:gd name="T43" fmla="*/ 2147483647 h 599"/>
              <a:gd name="T44" fmla="*/ 2147483647 w 470"/>
              <a:gd name="T45" fmla="*/ 2147483647 h 599"/>
              <a:gd name="T46" fmla="*/ 2147483647 w 470"/>
              <a:gd name="T47" fmla="*/ 2147483647 h 599"/>
              <a:gd name="T48" fmla="*/ 2147483647 w 470"/>
              <a:gd name="T49" fmla="*/ 2147483647 h 599"/>
              <a:gd name="T50" fmla="*/ 2147483647 w 470"/>
              <a:gd name="T51" fmla="*/ 2147483647 h 599"/>
              <a:gd name="T52" fmla="*/ 2147483647 w 470"/>
              <a:gd name="T53" fmla="*/ 2147483647 h 599"/>
              <a:gd name="T54" fmla="*/ 2147483647 w 470"/>
              <a:gd name="T55" fmla="*/ 2147483647 h 599"/>
              <a:gd name="T56" fmla="*/ 2147483647 w 470"/>
              <a:gd name="T57" fmla="*/ 2147483647 h 599"/>
              <a:gd name="T58" fmla="*/ 2147483647 w 470"/>
              <a:gd name="T59" fmla="*/ 2147483647 h 599"/>
              <a:gd name="T60" fmla="*/ 2147483647 w 470"/>
              <a:gd name="T61" fmla="*/ 2147483647 h 599"/>
              <a:gd name="T62" fmla="*/ 2147483647 w 470"/>
              <a:gd name="T63" fmla="*/ 2147483647 h 599"/>
              <a:gd name="T64" fmla="*/ 2147483647 w 470"/>
              <a:gd name="T65" fmla="*/ 2147483647 h 599"/>
              <a:gd name="T66" fmla="*/ 2147483647 w 470"/>
              <a:gd name="T67" fmla="*/ 2147483647 h 599"/>
              <a:gd name="T68" fmla="*/ 2147483647 w 470"/>
              <a:gd name="T69" fmla="*/ 2147483647 h 599"/>
              <a:gd name="T70" fmla="*/ 2147483647 w 470"/>
              <a:gd name="T71" fmla="*/ 2147483647 h 599"/>
              <a:gd name="T72" fmla="*/ 2147483647 w 470"/>
              <a:gd name="T73" fmla="*/ 2147483647 h 599"/>
              <a:gd name="T74" fmla="*/ 2147483647 w 470"/>
              <a:gd name="T75" fmla="*/ 2147483647 h 599"/>
              <a:gd name="T76" fmla="*/ 2147483647 w 470"/>
              <a:gd name="T77" fmla="*/ 2147483647 h 599"/>
              <a:gd name="T78" fmla="*/ 2147483647 w 470"/>
              <a:gd name="T79" fmla="*/ 2147483647 h 599"/>
              <a:gd name="T80" fmla="*/ 2147483647 w 470"/>
              <a:gd name="T81" fmla="*/ 2147483647 h 599"/>
              <a:gd name="T82" fmla="*/ 2147483647 w 470"/>
              <a:gd name="T83" fmla="*/ 2147483647 h 599"/>
              <a:gd name="T84" fmla="*/ 2147483647 w 470"/>
              <a:gd name="T85" fmla="*/ 2147483647 h 599"/>
              <a:gd name="T86" fmla="*/ 2147483647 w 470"/>
              <a:gd name="T87" fmla="*/ 2147483647 h 599"/>
              <a:gd name="T88" fmla="*/ 2147483647 w 470"/>
              <a:gd name="T89" fmla="*/ 2147483647 h 599"/>
              <a:gd name="T90" fmla="*/ 2147483647 w 470"/>
              <a:gd name="T91" fmla="*/ 2147483647 h 599"/>
              <a:gd name="T92" fmla="*/ 2147483647 w 470"/>
              <a:gd name="T93" fmla="*/ 2147483647 h 5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70"/>
              <a:gd name="T142" fmla="*/ 0 h 599"/>
              <a:gd name="T143" fmla="*/ 470 w 470"/>
              <a:gd name="T144" fmla="*/ 599 h 59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70" h="599">
                <a:moveTo>
                  <a:pt x="19" y="415"/>
                </a:moveTo>
                <a:lnTo>
                  <a:pt x="12" y="457"/>
                </a:lnTo>
                <a:lnTo>
                  <a:pt x="12" y="458"/>
                </a:lnTo>
                <a:lnTo>
                  <a:pt x="9" y="475"/>
                </a:lnTo>
                <a:lnTo>
                  <a:pt x="6" y="493"/>
                </a:lnTo>
                <a:lnTo>
                  <a:pt x="0" y="529"/>
                </a:lnTo>
                <a:lnTo>
                  <a:pt x="0" y="540"/>
                </a:lnTo>
                <a:lnTo>
                  <a:pt x="26" y="545"/>
                </a:lnTo>
                <a:lnTo>
                  <a:pt x="55" y="549"/>
                </a:lnTo>
                <a:lnTo>
                  <a:pt x="95" y="556"/>
                </a:lnTo>
                <a:lnTo>
                  <a:pt x="98" y="556"/>
                </a:lnTo>
                <a:lnTo>
                  <a:pt x="109" y="557"/>
                </a:lnTo>
                <a:lnTo>
                  <a:pt x="125" y="560"/>
                </a:lnTo>
                <a:lnTo>
                  <a:pt x="192" y="568"/>
                </a:lnTo>
                <a:lnTo>
                  <a:pt x="214" y="572"/>
                </a:lnTo>
                <a:lnTo>
                  <a:pt x="221" y="572"/>
                </a:lnTo>
                <a:lnTo>
                  <a:pt x="235" y="574"/>
                </a:lnTo>
                <a:lnTo>
                  <a:pt x="257" y="577"/>
                </a:lnTo>
                <a:lnTo>
                  <a:pt x="278" y="579"/>
                </a:lnTo>
                <a:lnTo>
                  <a:pt x="300" y="582"/>
                </a:lnTo>
                <a:lnTo>
                  <a:pt x="301" y="584"/>
                </a:lnTo>
                <a:lnTo>
                  <a:pt x="340" y="588"/>
                </a:lnTo>
                <a:lnTo>
                  <a:pt x="372" y="592"/>
                </a:lnTo>
                <a:lnTo>
                  <a:pt x="383" y="593"/>
                </a:lnTo>
                <a:lnTo>
                  <a:pt x="421" y="598"/>
                </a:lnTo>
                <a:lnTo>
                  <a:pt x="427" y="545"/>
                </a:lnTo>
                <a:lnTo>
                  <a:pt x="428" y="543"/>
                </a:lnTo>
                <a:lnTo>
                  <a:pt x="430" y="515"/>
                </a:lnTo>
                <a:lnTo>
                  <a:pt x="433" y="500"/>
                </a:lnTo>
                <a:lnTo>
                  <a:pt x="433" y="488"/>
                </a:lnTo>
                <a:lnTo>
                  <a:pt x="435" y="471"/>
                </a:lnTo>
                <a:lnTo>
                  <a:pt x="435" y="470"/>
                </a:lnTo>
                <a:lnTo>
                  <a:pt x="435" y="458"/>
                </a:lnTo>
                <a:lnTo>
                  <a:pt x="438" y="433"/>
                </a:lnTo>
                <a:lnTo>
                  <a:pt x="441" y="406"/>
                </a:lnTo>
                <a:lnTo>
                  <a:pt x="445" y="379"/>
                </a:lnTo>
                <a:lnTo>
                  <a:pt x="449" y="339"/>
                </a:lnTo>
                <a:lnTo>
                  <a:pt x="451" y="325"/>
                </a:lnTo>
                <a:lnTo>
                  <a:pt x="452" y="311"/>
                </a:lnTo>
                <a:lnTo>
                  <a:pt x="452" y="307"/>
                </a:lnTo>
                <a:lnTo>
                  <a:pt x="455" y="283"/>
                </a:lnTo>
                <a:lnTo>
                  <a:pt x="456" y="271"/>
                </a:lnTo>
                <a:lnTo>
                  <a:pt x="459" y="246"/>
                </a:lnTo>
                <a:lnTo>
                  <a:pt x="462" y="222"/>
                </a:lnTo>
                <a:lnTo>
                  <a:pt x="464" y="201"/>
                </a:lnTo>
                <a:lnTo>
                  <a:pt x="464" y="200"/>
                </a:lnTo>
                <a:lnTo>
                  <a:pt x="466" y="189"/>
                </a:lnTo>
                <a:lnTo>
                  <a:pt x="467" y="175"/>
                </a:lnTo>
                <a:lnTo>
                  <a:pt x="469" y="161"/>
                </a:lnTo>
                <a:lnTo>
                  <a:pt x="433" y="157"/>
                </a:lnTo>
                <a:lnTo>
                  <a:pt x="430" y="157"/>
                </a:lnTo>
                <a:lnTo>
                  <a:pt x="392" y="152"/>
                </a:lnTo>
                <a:lnTo>
                  <a:pt x="388" y="152"/>
                </a:lnTo>
                <a:lnTo>
                  <a:pt x="370" y="151"/>
                </a:lnTo>
                <a:lnTo>
                  <a:pt x="308" y="143"/>
                </a:lnTo>
                <a:lnTo>
                  <a:pt x="311" y="115"/>
                </a:lnTo>
                <a:lnTo>
                  <a:pt x="314" y="94"/>
                </a:lnTo>
                <a:lnTo>
                  <a:pt x="315" y="87"/>
                </a:lnTo>
                <a:lnTo>
                  <a:pt x="316" y="79"/>
                </a:lnTo>
                <a:lnTo>
                  <a:pt x="318" y="61"/>
                </a:lnTo>
                <a:lnTo>
                  <a:pt x="320" y="52"/>
                </a:lnTo>
                <a:lnTo>
                  <a:pt x="322" y="33"/>
                </a:lnTo>
                <a:lnTo>
                  <a:pt x="291" y="30"/>
                </a:lnTo>
                <a:lnTo>
                  <a:pt x="290" y="30"/>
                </a:lnTo>
                <a:lnTo>
                  <a:pt x="284" y="29"/>
                </a:lnTo>
                <a:lnTo>
                  <a:pt x="267" y="26"/>
                </a:lnTo>
                <a:lnTo>
                  <a:pt x="247" y="23"/>
                </a:lnTo>
                <a:lnTo>
                  <a:pt x="237" y="23"/>
                </a:lnTo>
                <a:lnTo>
                  <a:pt x="233" y="22"/>
                </a:lnTo>
                <a:lnTo>
                  <a:pt x="232" y="22"/>
                </a:lnTo>
                <a:lnTo>
                  <a:pt x="232" y="20"/>
                </a:lnTo>
                <a:lnTo>
                  <a:pt x="168" y="12"/>
                </a:lnTo>
                <a:lnTo>
                  <a:pt x="148" y="9"/>
                </a:lnTo>
                <a:lnTo>
                  <a:pt x="109" y="5"/>
                </a:lnTo>
                <a:lnTo>
                  <a:pt x="85" y="0"/>
                </a:lnTo>
                <a:lnTo>
                  <a:pt x="84" y="12"/>
                </a:lnTo>
                <a:lnTo>
                  <a:pt x="74" y="72"/>
                </a:lnTo>
                <a:lnTo>
                  <a:pt x="69" y="108"/>
                </a:lnTo>
                <a:lnTo>
                  <a:pt x="62" y="148"/>
                </a:lnTo>
                <a:lnTo>
                  <a:pt x="56" y="178"/>
                </a:lnTo>
                <a:lnTo>
                  <a:pt x="52" y="203"/>
                </a:lnTo>
                <a:lnTo>
                  <a:pt x="51" y="215"/>
                </a:lnTo>
                <a:lnTo>
                  <a:pt x="49" y="225"/>
                </a:lnTo>
                <a:lnTo>
                  <a:pt x="47" y="241"/>
                </a:lnTo>
                <a:lnTo>
                  <a:pt x="42" y="265"/>
                </a:lnTo>
                <a:lnTo>
                  <a:pt x="42" y="269"/>
                </a:lnTo>
                <a:lnTo>
                  <a:pt x="30" y="339"/>
                </a:lnTo>
                <a:lnTo>
                  <a:pt x="29" y="358"/>
                </a:lnTo>
                <a:lnTo>
                  <a:pt x="27" y="364"/>
                </a:lnTo>
                <a:lnTo>
                  <a:pt x="26" y="369"/>
                </a:lnTo>
                <a:lnTo>
                  <a:pt x="24" y="378"/>
                </a:lnTo>
                <a:lnTo>
                  <a:pt x="20" y="400"/>
                </a:lnTo>
                <a:lnTo>
                  <a:pt x="19" y="415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4" name="Freeform 225"/>
          <p:cNvSpPr>
            <a:spLocks/>
          </p:cNvSpPr>
          <p:nvPr/>
        </p:nvSpPr>
        <p:spPr bwMode="auto">
          <a:xfrm>
            <a:off x="598488" y="1524000"/>
            <a:ext cx="904875" cy="598488"/>
          </a:xfrm>
          <a:custGeom>
            <a:avLst/>
            <a:gdLst>
              <a:gd name="T0" fmla="*/ 2147483647 w 574"/>
              <a:gd name="T1" fmla="*/ 2147483647 h 407"/>
              <a:gd name="T2" fmla="*/ 2147483647 w 574"/>
              <a:gd name="T3" fmla="*/ 2147483647 h 407"/>
              <a:gd name="T4" fmla="*/ 2147483647 w 574"/>
              <a:gd name="T5" fmla="*/ 2147483647 h 407"/>
              <a:gd name="T6" fmla="*/ 2147483647 w 574"/>
              <a:gd name="T7" fmla="*/ 2147483647 h 407"/>
              <a:gd name="T8" fmla="*/ 2147483647 w 574"/>
              <a:gd name="T9" fmla="*/ 2147483647 h 407"/>
              <a:gd name="T10" fmla="*/ 2147483647 w 574"/>
              <a:gd name="T11" fmla="*/ 2147483647 h 407"/>
              <a:gd name="T12" fmla="*/ 2147483647 w 574"/>
              <a:gd name="T13" fmla="*/ 2147483647 h 407"/>
              <a:gd name="T14" fmla="*/ 2147483647 w 574"/>
              <a:gd name="T15" fmla="*/ 2147483647 h 407"/>
              <a:gd name="T16" fmla="*/ 2147483647 w 574"/>
              <a:gd name="T17" fmla="*/ 2147483647 h 407"/>
              <a:gd name="T18" fmla="*/ 2147483647 w 574"/>
              <a:gd name="T19" fmla="*/ 2147483647 h 407"/>
              <a:gd name="T20" fmla="*/ 2147483647 w 574"/>
              <a:gd name="T21" fmla="*/ 2147483647 h 407"/>
              <a:gd name="T22" fmla="*/ 2147483647 w 574"/>
              <a:gd name="T23" fmla="*/ 2147483647 h 407"/>
              <a:gd name="T24" fmla="*/ 2147483647 w 574"/>
              <a:gd name="T25" fmla="*/ 2147483647 h 407"/>
              <a:gd name="T26" fmla="*/ 2147483647 w 574"/>
              <a:gd name="T27" fmla="*/ 2147483647 h 407"/>
              <a:gd name="T28" fmla="*/ 2147483647 w 574"/>
              <a:gd name="T29" fmla="*/ 2147483647 h 407"/>
              <a:gd name="T30" fmla="*/ 2147483647 w 574"/>
              <a:gd name="T31" fmla="*/ 2147483647 h 407"/>
              <a:gd name="T32" fmla="*/ 2147483647 w 574"/>
              <a:gd name="T33" fmla="*/ 2147483647 h 407"/>
              <a:gd name="T34" fmla="*/ 2147483647 w 574"/>
              <a:gd name="T35" fmla="*/ 2147483647 h 407"/>
              <a:gd name="T36" fmla="*/ 2147483647 w 574"/>
              <a:gd name="T37" fmla="*/ 2147483647 h 407"/>
              <a:gd name="T38" fmla="*/ 2147483647 w 574"/>
              <a:gd name="T39" fmla="*/ 2147483647 h 407"/>
              <a:gd name="T40" fmla="*/ 0 w 574"/>
              <a:gd name="T41" fmla="*/ 2147483647 h 407"/>
              <a:gd name="T42" fmla="*/ 2147483647 w 574"/>
              <a:gd name="T43" fmla="*/ 2147483647 h 407"/>
              <a:gd name="T44" fmla="*/ 2147483647 w 574"/>
              <a:gd name="T45" fmla="*/ 2147483647 h 407"/>
              <a:gd name="T46" fmla="*/ 2147483647 w 574"/>
              <a:gd name="T47" fmla="*/ 2147483647 h 407"/>
              <a:gd name="T48" fmla="*/ 2147483647 w 574"/>
              <a:gd name="T49" fmla="*/ 2147483647 h 407"/>
              <a:gd name="T50" fmla="*/ 2147483647 w 574"/>
              <a:gd name="T51" fmla="*/ 2147483647 h 407"/>
              <a:gd name="T52" fmla="*/ 2147483647 w 574"/>
              <a:gd name="T53" fmla="*/ 2147483647 h 407"/>
              <a:gd name="T54" fmla="*/ 2147483647 w 574"/>
              <a:gd name="T55" fmla="*/ 2147483647 h 407"/>
              <a:gd name="T56" fmla="*/ 2147483647 w 574"/>
              <a:gd name="T57" fmla="*/ 2147483647 h 407"/>
              <a:gd name="T58" fmla="*/ 2147483647 w 574"/>
              <a:gd name="T59" fmla="*/ 2147483647 h 407"/>
              <a:gd name="T60" fmla="*/ 2147483647 w 574"/>
              <a:gd name="T61" fmla="*/ 2147483647 h 407"/>
              <a:gd name="T62" fmla="*/ 2147483647 w 574"/>
              <a:gd name="T63" fmla="*/ 2147483647 h 407"/>
              <a:gd name="T64" fmla="*/ 2147483647 w 574"/>
              <a:gd name="T65" fmla="*/ 2147483647 h 407"/>
              <a:gd name="T66" fmla="*/ 2147483647 w 574"/>
              <a:gd name="T67" fmla="*/ 2147483647 h 407"/>
              <a:gd name="T68" fmla="*/ 2147483647 w 574"/>
              <a:gd name="T69" fmla="*/ 2147483647 h 407"/>
              <a:gd name="T70" fmla="*/ 2147483647 w 574"/>
              <a:gd name="T71" fmla="*/ 2147483647 h 407"/>
              <a:gd name="T72" fmla="*/ 2147483647 w 574"/>
              <a:gd name="T73" fmla="*/ 2147483647 h 407"/>
              <a:gd name="T74" fmla="*/ 2147483647 w 574"/>
              <a:gd name="T75" fmla="*/ 2147483647 h 407"/>
              <a:gd name="T76" fmla="*/ 2147483647 w 574"/>
              <a:gd name="T77" fmla="*/ 2147483647 h 407"/>
              <a:gd name="T78" fmla="*/ 2147483647 w 574"/>
              <a:gd name="T79" fmla="*/ 2147483647 h 407"/>
              <a:gd name="T80" fmla="*/ 2147483647 w 574"/>
              <a:gd name="T81" fmla="*/ 2147483647 h 407"/>
              <a:gd name="T82" fmla="*/ 2147483647 w 574"/>
              <a:gd name="T83" fmla="*/ 2147483647 h 407"/>
              <a:gd name="T84" fmla="*/ 2147483647 w 574"/>
              <a:gd name="T85" fmla="*/ 2147483647 h 407"/>
              <a:gd name="T86" fmla="*/ 2147483647 w 574"/>
              <a:gd name="T87" fmla="*/ 2147483647 h 407"/>
              <a:gd name="T88" fmla="*/ 2147483647 w 574"/>
              <a:gd name="T89" fmla="*/ 2147483647 h 407"/>
              <a:gd name="T90" fmla="*/ 2147483647 w 574"/>
              <a:gd name="T91" fmla="*/ 2147483647 h 407"/>
              <a:gd name="T92" fmla="*/ 2147483647 w 574"/>
              <a:gd name="T93" fmla="*/ 2147483647 h 407"/>
              <a:gd name="T94" fmla="*/ 2147483647 w 574"/>
              <a:gd name="T95" fmla="*/ 2147483647 h 407"/>
              <a:gd name="T96" fmla="*/ 2147483647 w 574"/>
              <a:gd name="T97" fmla="*/ 2147483647 h 407"/>
              <a:gd name="T98" fmla="*/ 2147483647 w 574"/>
              <a:gd name="T99" fmla="*/ 2147483647 h 407"/>
              <a:gd name="T100" fmla="*/ 2147483647 w 574"/>
              <a:gd name="T101" fmla="*/ 2147483647 h 407"/>
              <a:gd name="T102" fmla="*/ 2147483647 w 574"/>
              <a:gd name="T103" fmla="*/ 2147483647 h 407"/>
              <a:gd name="T104" fmla="*/ 2147483647 w 574"/>
              <a:gd name="T105" fmla="*/ 0 h 407"/>
              <a:gd name="T106" fmla="*/ 2147483647 w 574"/>
              <a:gd name="T107" fmla="*/ 2147483647 h 407"/>
              <a:gd name="T108" fmla="*/ 2147483647 w 574"/>
              <a:gd name="T109" fmla="*/ 2147483647 h 407"/>
              <a:gd name="T110" fmla="*/ 2147483647 w 574"/>
              <a:gd name="T111" fmla="*/ 2147483647 h 407"/>
              <a:gd name="T112" fmla="*/ 2147483647 w 574"/>
              <a:gd name="T113" fmla="*/ 2147483647 h 407"/>
              <a:gd name="T114" fmla="*/ 2147483647 w 574"/>
              <a:gd name="T115" fmla="*/ 2147483647 h 407"/>
              <a:gd name="T116" fmla="*/ 2147483647 w 574"/>
              <a:gd name="T117" fmla="*/ 2147483647 h 407"/>
              <a:gd name="T118" fmla="*/ 2147483647 w 574"/>
              <a:gd name="T119" fmla="*/ 2147483647 h 407"/>
              <a:gd name="T120" fmla="*/ 2147483647 w 574"/>
              <a:gd name="T121" fmla="*/ 2147483647 h 4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4"/>
              <a:gd name="T184" fmla="*/ 0 h 407"/>
              <a:gd name="T185" fmla="*/ 574 w 574"/>
              <a:gd name="T186" fmla="*/ 407 h 4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4" h="407">
                <a:moveTo>
                  <a:pt x="520" y="357"/>
                </a:moveTo>
                <a:lnTo>
                  <a:pt x="519" y="363"/>
                </a:lnTo>
                <a:lnTo>
                  <a:pt x="523" y="376"/>
                </a:lnTo>
                <a:lnTo>
                  <a:pt x="521" y="406"/>
                </a:lnTo>
                <a:lnTo>
                  <a:pt x="489" y="397"/>
                </a:lnTo>
                <a:lnTo>
                  <a:pt x="488" y="397"/>
                </a:lnTo>
                <a:lnTo>
                  <a:pt x="478" y="396"/>
                </a:lnTo>
                <a:lnTo>
                  <a:pt x="470" y="394"/>
                </a:lnTo>
                <a:lnTo>
                  <a:pt x="469" y="394"/>
                </a:lnTo>
                <a:lnTo>
                  <a:pt x="462" y="393"/>
                </a:lnTo>
                <a:lnTo>
                  <a:pt x="442" y="389"/>
                </a:lnTo>
                <a:lnTo>
                  <a:pt x="441" y="389"/>
                </a:lnTo>
                <a:lnTo>
                  <a:pt x="422" y="385"/>
                </a:lnTo>
                <a:lnTo>
                  <a:pt x="383" y="376"/>
                </a:lnTo>
                <a:lnTo>
                  <a:pt x="368" y="374"/>
                </a:lnTo>
                <a:lnTo>
                  <a:pt x="355" y="379"/>
                </a:lnTo>
                <a:lnTo>
                  <a:pt x="347" y="376"/>
                </a:lnTo>
                <a:lnTo>
                  <a:pt x="333" y="375"/>
                </a:lnTo>
                <a:lnTo>
                  <a:pt x="323" y="372"/>
                </a:lnTo>
                <a:lnTo>
                  <a:pt x="314" y="378"/>
                </a:lnTo>
                <a:lnTo>
                  <a:pt x="298" y="376"/>
                </a:lnTo>
                <a:lnTo>
                  <a:pt x="296" y="376"/>
                </a:lnTo>
                <a:lnTo>
                  <a:pt x="292" y="376"/>
                </a:lnTo>
                <a:lnTo>
                  <a:pt x="287" y="376"/>
                </a:lnTo>
                <a:lnTo>
                  <a:pt x="271" y="383"/>
                </a:lnTo>
                <a:lnTo>
                  <a:pt x="250" y="381"/>
                </a:lnTo>
                <a:lnTo>
                  <a:pt x="238" y="374"/>
                </a:lnTo>
                <a:lnTo>
                  <a:pt x="236" y="376"/>
                </a:lnTo>
                <a:lnTo>
                  <a:pt x="221" y="378"/>
                </a:lnTo>
                <a:lnTo>
                  <a:pt x="217" y="379"/>
                </a:lnTo>
                <a:lnTo>
                  <a:pt x="196" y="379"/>
                </a:lnTo>
                <a:lnTo>
                  <a:pt x="195" y="372"/>
                </a:lnTo>
                <a:lnTo>
                  <a:pt x="178" y="364"/>
                </a:lnTo>
                <a:lnTo>
                  <a:pt x="175" y="361"/>
                </a:lnTo>
                <a:lnTo>
                  <a:pt x="174" y="360"/>
                </a:lnTo>
                <a:lnTo>
                  <a:pt x="157" y="360"/>
                </a:lnTo>
                <a:lnTo>
                  <a:pt x="152" y="357"/>
                </a:lnTo>
                <a:lnTo>
                  <a:pt x="143" y="363"/>
                </a:lnTo>
                <a:lnTo>
                  <a:pt x="127" y="365"/>
                </a:lnTo>
                <a:lnTo>
                  <a:pt x="121" y="364"/>
                </a:lnTo>
                <a:lnTo>
                  <a:pt x="116" y="367"/>
                </a:lnTo>
                <a:lnTo>
                  <a:pt x="102" y="361"/>
                </a:lnTo>
                <a:lnTo>
                  <a:pt x="81" y="346"/>
                </a:lnTo>
                <a:lnTo>
                  <a:pt x="83" y="339"/>
                </a:lnTo>
                <a:lnTo>
                  <a:pt x="83" y="338"/>
                </a:lnTo>
                <a:lnTo>
                  <a:pt x="84" y="336"/>
                </a:lnTo>
                <a:lnTo>
                  <a:pt x="84" y="325"/>
                </a:lnTo>
                <a:lnTo>
                  <a:pt x="85" y="313"/>
                </a:lnTo>
                <a:lnTo>
                  <a:pt x="76" y="292"/>
                </a:lnTo>
                <a:lnTo>
                  <a:pt x="62" y="284"/>
                </a:lnTo>
                <a:lnTo>
                  <a:pt x="58" y="285"/>
                </a:lnTo>
                <a:lnTo>
                  <a:pt x="49" y="284"/>
                </a:lnTo>
                <a:lnTo>
                  <a:pt x="45" y="271"/>
                </a:lnTo>
                <a:lnTo>
                  <a:pt x="44" y="268"/>
                </a:lnTo>
                <a:lnTo>
                  <a:pt x="31" y="266"/>
                </a:lnTo>
                <a:lnTo>
                  <a:pt x="26" y="261"/>
                </a:lnTo>
                <a:lnTo>
                  <a:pt x="15" y="264"/>
                </a:lnTo>
                <a:lnTo>
                  <a:pt x="8" y="260"/>
                </a:lnTo>
                <a:lnTo>
                  <a:pt x="6" y="254"/>
                </a:lnTo>
                <a:lnTo>
                  <a:pt x="4" y="259"/>
                </a:lnTo>
                <a:lnTo>
                  <a:pt x="0" y="257"/>
                </a:lnTo>
                <a:lnTo>
                  <a:pt x="12" y="218"/>
                </a:lnTo>
                <a:lnTo>
                  <a:pt x="9" y="239"/>
                </a:lnTo>
                <a:lnTo>
                  <a:pt x="13" y="235"/>
                </a:lnTo>
                <a:lnTo>
                  <a:pt x="19" y="235"/>
                </a:lnTo>
                <a:lnTo>
                  <a:pt x="19" y="223"/>
                </a:lnTo>
                <a:lnTo>
                  <a:pt x="26" y="217"/>
                </a:lnTo>
                <a:lnTo>
                  <a:pt x="29" y="213"/>
                </a:lnTo>
                <a:lnTo>
                  <a:pt x="17" y="213"/>
                </a:lnTo>
                <a:lnTo>
                  <a:pt x="12" y="209"/>
                </a:lnTo>
                <a:lnTo>
                  <a:pt x="13" y="202"/>
                </a:lnTo>
                <a:lnTo>
                  <a:pt x="15" y="193"/>
                </a:lnTo>
                <a:lnTo>
                  <a:pt x="12" y="189"/>
                </a:lnTo>
                <a:lnTo>
                  <a:pt x="16" y="195"/>
                </a:lnTo>
                <a:lnTo>
                  <a:pt x="33" y="192"/>
                </a:lnTo>
                <a:lnTo>
                  <a:pt x="34" y="189"/>
                </a:lnTo>
                <a:lnTo>
                  <a:pt x="24" y="184"/>
                </a:lnTo>
                <a:lnTo>
                  <a:pt x="19" y="177"/>
                </a:lnTo>
                <a:lnTo>
                  <a:pt x="16" y="187"/>
                </a:lnTo>
                <a:lnTo>
                  <a:pt x="12" y="187"/>
                </a:lnTo>
                <a:lnTo>
                  <a:pt x="16" y="157"/>
                </a:lnTo>
                <a:lnTo>
                  <a:pt x="16" y="146"/>
                </a:lnTo>
                <a:lnTo>
                  <a:pt x="12" y="139"/>
                </a:lnTo>
                <a:lnTo>
                  <a:pt x="15" y="121"/>
                </a:lnTo>
                <a:lnTo>
                  <a:pt x="12" y="95"/>
                </a:lnTo>
                <a:lnTo>
                  <a:pt x="13" y="92"/>
                </a:lnTo>
                <a:lnTo>
                  <a:pt x="5" y="80"/>
                </a:lnTo>
                <a:lnTo>
                  <a:pt x="4" y="66"/>
                </a:lnTo>
                <a:lnTo>
                  <a:pt x="6" y="62"/>
                </a:lnTo>
                <a:lnTo>
                  <a:pt x="5" y="49"/>
                </a:lnTo>
                <a:lnTo>
                  <a:pt x="15" y="31"/>
                </a:lnTo>
                <a:lnTo>
                  <a:pt x="12" y="26"/>
                </a:lnTo>
                <a:lnTo>
                  <a:pt x="16" y="26"/>
                </a:lnTo>
                <a:lnTo>
                  <a:pt x="58" y="62"/>
                </a:lnTo>
                <a:lnTo>
                  <a:pt x="96" y="76"/>
                </a:lnTo>
                <a:lnTo>
                  <a:pt x="96" y="77"/>
                </a:lnTo>
                <a:lnTo>
                  <a:pt x="121" y="83"/>
                </a:lnTo>
                <a:lnTo>
                  <a:pt x="131" y="92"/>
                </a:lnTo>
                <a:lnTo>
                  <a:pt x="137" y="95"/>
                </a:lnTo>
                <a:lnTo>
                  <a:pt x="138" y="88"/>
                </a:lnTo>
                <a:lnTo>
                  <a:pt x="145" y="90"/>
                </a:lnTo>
                <a:lnTo>
                  <a:pt x="141" y="92"/>
                </a:lnTo>
                <a:lnTo>
                  <a:pt x="143" y="98"/>
                </a:lnTo>
                <a:lnTo>
                  <a:pt x="148" y="119"/>
                </a:lnTo>
                <a:lnTo>
                  <a:pt x="135" y="126"/>
                </a:lnTo>
                <a:lnTo>
                  <a:pt x="135" y="130"/>
                </a:lnTo>
                <a:lnTo>
                  <a:pt x="152" y="119"/>
                </a:lnTo>
                <a:lnTo>
                  <a:pt x="156" y="119"/>
                </a:lnTo>
                <a:lnTo>
                  <a:pt x="155" y="134"/>
                </a:lnTo>
                <a:lnTo>
                  <a:pt x="153" y="133"/>
                </a:lnTo>
                <a:lnTo>
                  <a:pt x="148" y="156"/>
                </a:lnTo>
                <a:lnTo>
                  <a:pt x="149" y="157"/>
                </a:lnTo>
                <a:lnTo>
                  <a:pt x="150" y="167"/>
                </a:lnTo>
                <a:lnTo>
                  <a:pt x="153" y="173"/>
                </a:lnTo>
                <a:lnTo>
                  <a:pt x="143" y="175"/>
                </a:lnTo>
                <a:lnTo>
                  <a:pt x="141" y="173"/>
                </a:lnTo>
                <a:lnTo>
                  <a:pt x="141" y="171"/>
                </a:lnTo>
                <a:lnTo>
                  <a:pt x="142" y="180"/>
                </a:lnTo>
                <a:lnTo>
                  <a:pt x="149" y="178"/>
                </a:lnTo>
                <a:lnTo>
                  <a:pt x="157" y="175"/>
                </a:lnTo>
                <a:lnTo>
                  <a:pt x="155" y="166"/>
                </a:lnTo>
                <a:lnTo>
                  <a:pt x="161" y="131"/>
                </a:lnTo>
                <a:lnTo>
                  <a:pt x="174" y="116"/>
                </a:lnTo>
                <a:lnTo>
                  <a:pt x="178" y="115"/>
                </a:lnTo>
                <a:lnTo>
                  <a:pt x="179" y="110"/>
                </a:lnTo>
                <a:lnTo>
                  <a:pt x="173" y="96"/>
                </a:lnTo>
                <a:lnTo>
                  <a:pt x="173" y="85"/>
                </a:lnTo>
                <a:lnTo>
                  <a:pt x="168" y="95"/>
                </a:lnTo>
                <a:lnTo>
                  <a:pt x="171" y="103"/>
                </a:lnTo>
                <a:lnTo>
                  <a:pt x="167" y="95"/>
                </a:lnTo>
                <a:lnTo>
                  <a:pt x="163" y="94"/>
                </a:lnTo>
                <a:lnTo>
                  <a:pt x="164" y="81"/>
                </a:lnTo>
                <a:lnTo>
                  <a:pt x="174" y="83"/>
                </a:lnTo>
                <a:lnTo>
                  <a:pt x="177" y="78"/>
                </a:lnTo>
                <a:lnTo>
                  <a:pt x="168" y="69"/>
                </a:lnTo>
                <a:lnTo>
                  <a:pt x="164" y="65"/>
                </a:lnTo>
                <a:lnTo>
                  <a:pt x="155" y="78"/>
                </a:lnTo>
                <a:lnTo>
                  <a:pt x="157" y="99"/>
                </a:lnTo>
                <a:lnTo>
                  <a:pt x="160" y="101"/>
                </a:lnTo>
                <a:lnTo>
                  <a:pt x="161" y="96"/>
                </a:lnTo>
                <a:lnTo>
                  <a:pt x="170" y="105"/>
                </a:lnTo>
                <a:lnTo>
                  <a:pt x="167" y="119"/>
                </a:lnTo>
                <a:lnTo>
                  <a:pt x="160" y="108"/>
                </a:lnTo>
                <a:lnTo>
                  <a:pt x="153" y="102"/>
                </a:lnTo>
                <a:lnTo>
                  <a:pt x="155" y="88"/>
                </a:lnTo>
                <a:lnTo>
                  <a:pt x="148" y="81"/>
                </a:lnTo>
                <a:lnTo>
                  <a:pt x="159" y="62"/>
                </a:lnTo>
                <a:lnTo>
                  <a:pt x="164" y="40"/>
                </a:lnTo>
                <a:lnTo>
                  <a:pt x="171" y="59"/>
                </a:lnTo>
                <a:lnTo>
                  <a:pt x="177" y="41"/>
                </a:lnTo>
                <a:lnTo>
                  <a:pt x="178" y="30"/>
                </a:lnTo>
                <a:lnTo>
                  <a:pt x="171" y="27"/>
                </a:lnTo>
                <a:lnTo>
                  <a:pt x="168" y="38"/>
                </a:lnTo>
                <a:lnTo>
                  <a:pt x="164" y="13"/>
                </a:lnTo>
                <a:lnTo>
                  <a:pt x="167" y="0"/>
                </a:lnTo>
                <a:lnTo>
                  <a:pt x="303" y="31"/>
                </a:lnTo>
                <a:lnTo>
                  <a:pt x="444" y="62"/>
                </a:lnTo>
                <a:lnTo>
                  <a:pt x="489" y="72"/>
                </a:lnTo>
                <a:lnTo>
                  <a:pt x="543" y="83"/>
                </a:lnTo>
                <a:lnTo>
                  <a:pt x="573" y="88"/>
                </a:lnTo>
                <a:lnTo>
                  <a:pt x="571" y="92"/>
                </a:lnTo>
                <a:lnTo>
                  <a:pt x="571" y="96"/>
                </a:lnTo>
                <a:lnTo>
                  <a:pt x="568" y="103"/>
                </a:lnTo>
                <a:lnTo>
                  <a:pt x="557" y="163"/>
                </a:lnTo>
                <a:lnTo>
                  <a:pt x="555" y="180"/>
                </a:lnTo>
                <a:lnTo>
                  <a:pt x="552" y="187"/>
                </a:lnTo>
                <a:lnTo>
                  <a:pt x="552" y="191"/>
                </a:lnTo>
                <a:lnTo>
                  <a:pt x="552" y="192"/>
                </a:lnTo>
                <a:lnTo>
                  <a:pt x="552" y="195"/>
                </a:lnTo>
                <a:lnTo>
                  <a:pt x="548" y="218"/>
                </a:lnTo>
                <a:lnTo>
                  <a:pt x="545" y="231"/>
                </a:lnTo>
                <a:lnTo>
                  <a:pt x="539" y="259"/>
                </a:lnTo>
                <a:lnTo>
                  <a:pt x="538" y="270"/>
                </a:lnTo>
                <a:lnTo>
                  <a:pt x="537" y="271"/>
                </a:lnTo>
                <a:lnTo>
                  <a:pt x="535" y="284"/>
                </a:lnTo>
                <a:lnTo>
                  <a:pt x="527" y="324"/>
                </a:lnTo>
                <a:lnTo>
                  <a:pt x="525" y="329"/>
                </a:lnTo>
                <a:lnTo>
                  <a:pt x="523" y="346"/>
                </a:lnTo>
                <a:lnTo>
                  <a:pt x="521" y="350"/>
                </a:lnTo>
                <a:lnTo>
                  <a:pt x="520" y="357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8326" name="Freeform 226"/>
          <p:cNvSpPr>
            <a:spLocks/>
          </p:cNvSpPr>
          <p:nvPr/>
        </p:nvSpPr>
        <p:spPr bwMode="auto">
          <a:xfrm>
            <a:off x="804863" y="1562100"/>
            <a:ext cx="52387" cy="39688"/>
          </a:xfrm>
          <a:custGeom>
            <a:avLst/>
            <a:gdLst>
              <a:gd name="T0" fmla="*/ 2147483647 w 33"/>
              <a:gd name="T1" fmla="*/ 0 h 27"/>
              <a:gd name="T2" fmla="*/ 2147483647 w 33"/>
              <a:gd name="T3" fmla="*/ 2147483647 h 27"/>
              <a:gd name="T4" fmla="*/ 2147483647 w 33"/>
              <a:gd name="T5" fmla="*/ 2147483647 h 27"/>
              <a:gd name="T6" fmla="*/ 2147483647 w 33"/>
              <a:gd name="T7" fmla="*/ 2147483647 h 27"/>
              <a:gd name="T8" fmla="*/ 2147483647 w 33"/>
              <a:gd name="T9" fmla="*/ 2147483647 h 27"/>
              <a:gd name="T10" fmla="*/ 2147483647 w 33"/>
              <a:gd name="T11" fmla="*/ 2147483647 h 27"/>
              <a:gd name="T12" fmla="*/ 2147483647 w 33"/>
              <a:gd name="T13" fmla="*/ 2147483647 h 27"/>
              <a:gd name="T14" fmla="*/ 0 w 33"/>
              <a:gd name="T15" fmla="*/ 2147483647 h 27"/>
              <a:gd name="T16" fmla="*/ 2147483647 w 33"/>
              <a:gd name="T17" fmla="*/ 0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7"/>
              <a:gd name="T29" fmla="*/ 33 w 33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7">
                <a:moveTo>
                  <a:pt x="4" y="0"/>
                </a:moveTo>
                <a:lnTo>
                  <a:pt x="6" y="11"/>
                </a:lnTo>
                <a:lnTo>
                  <a:pt x="11" y="14"/>
                </a:lnTo>
                <a:lnTo>
                  <a:pt x="13" y="2"/>
                </a:lnTo>
                <a:lnTo>
                  <a:pt x="32" y="7"/>
                </a:lnTo>
                <a:lnTo>
                  <a:pt x="22" y="26"/>
                </a:lnTo>
                <a:lnTo>
                  <a:pt x="6" y="24"/>
                </a:lnTo>
                <a:lnTo>
                  <a:pt x="0" y="17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Freeform 227"/>
          <p:cNvSpPr>
            <a:spLocks/>
          </p:cNvSpPr>
          <p:nvPr/>
        </p:nvSpPr>
        <p:spPr bwMode="auto">
          <a:xfrm>
            <a:off x="2011363" y="2379663"/>
            <a:ext cx="931862" cy="712787"/>
          </a:xfrm>
          <a:custGeom>
            <a:avLst/>
            <a:gdLst>
              <a:gd name="T0" fmla="*/ 2147483647 w 590"/>
              <a:gd name="T1" fmla="*/ 2147483647 h 485"/>
              <a:gd name="T2" fmla="*/ 2147483647 w 590"/>
              <a:gd name="T3" fmla="*/ 2147483647 h 485"/>
              <a:gd name="T4" fmla="*/ 2147483647 w 590"/>
              <a:gd name="T5" fmla="*/ 2147483647 h 485"/>
              <a:gd name="T6" fmla="*/ 2147483647 w 590"/>
              <a:gd name="T7" fmla="*/ 2147483647 h 485"/>
              <a:gd name="T8" fmla="*/ 2147483647 w 590"/>
              <a:gd name="T9" fmla="*/ 2147483647 h 485"/>
              <a:gd name="T10" fmla="*/ 2147483647 w 590"/>
              <a:gd name="T11" fmla="*/ 2147483647 h 485"/>
              <a:gd name="T12" fmla="*/ 2147483647 w 590"/>
              <a:gd name="T13" fmla="*/ 2147483647 h 485"/>
              <a:gd name="T14" fmla="*/ 2147483647 w 590"/>
              <a:gd name="T15" fmla="*/ 2147483647 h 485"/>
              <a:gd name="T16" fmla="*/ 0 w 590"/>
              <a:gd name="T17" fmla="*/ 2147483647 h 485"/>
              <a:gd name="T18" fmla="*/ 2147483647 w 590"/>
              <a:gd name="T19" fmla="*/ 2147483647 h 485"/>
              <a:gd name="T20" fmla="*/ 2147483647 w 590"/>
              <a:gd name="T21" fmla="*/ 2147483647 h 485"/>
              <a:gd name="T22" fmla="*/ 2147483647 w 590"/>
              <a:gd name="T23" fmla="*/ 2147483647 h 485"/>
              <a:gd name="T24" fmla="*/ 2147483647 w 590"/>
              <a:gd name="T25" fmla="*/ 2147483647 h 485"/>
              <a:gd name="T26" fmla="*/ 2147483647 w 590"/>
              <a:gd name="T27" fmla="*/ 2147483647 h 485"/>
              <a:gd name="T28" fmla="*/ 2147483647 w 590"/>
              <a:gd name="T29" fmla="*/ 2147483647 h 485"/>
              <a:gd name="T30" fmla="*/ 2147483647 w 590"/>
              <a:gd name="T31" fmla="*/ 2147483647 h 485"/>
              <a:gd name="T32" fmla="*/ 2147483647 w 590"/>
              <a:gd name="T33" fmla="*/ 2147483647 h 485"/>
              <a:gd name="T34" fmla="*/ 2147483647 w 590"/>
              <a:gd name="T35" fmla="*/ 2147483647 h 485"/>
              <a:gd name="T36" fmla="*/ 2147483647 w 590"/>
              <a:gd name="T37" fmla="*/ 2147483647 h 485"/>
              <a:gd name="T38" fmla="*/ 2147483647 w 590"/>
              <a:gd name="T39" fmla="*/ 2147483647 h 485"/>
              <a:gd name="T40" fmla="*/ 2147483647 w 590"/>
              <a:gd name="T41" fmla="*/ 2147483647 h 485"/>
              <a:gd name="T42" fmla="*/ 2147483647 w 590"/>
              <a:gd name="T43" fmla="*/ 2147483647 h 485"/>
              <a:gd name="T44" fmla="*/ 2147483647 w 590"/>
              <a:gd name="T45" fmla="*/ 2147483647 h 485"/>
              <a:gd name="T46" fmla="*/ 2147483647 w 590"/>
              <a:gd name="T47" fmla="*/ 2147483647 h 485"/>
              <a:gd name="T48" fmla="*/ 2147483647 w 590"/>
              <a:gd name="T49" fmla="*/ 2147483647 h 485"/>
              <a:gd name="T50" fmla="*/ 2147483647 w 590"/>
              <a:gd name="T51" fmla="*/ 2147483647 h 485"/>
              <a:gd name="T52" fmla="*/ 2147483647 w 590"/>
              <a:gd name="T53" fmla="*/ 2147483647 h 485"/>
              <a:gd name="T54" fmla="*/ 2147483647 w 590"/>
              <a:gd name="T55" fmla="*/ 2147483647 h 485"/>
              <a:gd name="T56" fmla="*/ 2147483647 w 590"/>
              <a:gd name="T57" fmla="*/ 2147483647 h 485"/>
              <a:gd name="T58" fmla="*/ 2147483647 w 590"/>
              <a:gd name="T59" fmla="*/ 2147483647 h 485"/>
              <a:gd name="T60" fmla="*/ 2147483647 w 590"/>
              <a:gd name="T61" fmla="*/ 2147483647 h 485"/>
              <a:gd name="T62" fmla="*/ 2147483647 w 590"/>
              <a:gd name="T63" fmla="*/ 2147483647 h 485"/>
              <a:gd name="T64" fmla="*/ 2147483647 w 590"/>
              <a:gd name="T65" fmla="*/ 2147483647 h 485"/>
              <a:gd name="T66" fmla="*/ 2147483647 w 590"/>
              <a:gd name="T67" fmla="*/ 2147483647 h 485"/>
              <a:gd name="T68" fmla="*/ 2147483647 w 590"/>
              <a:gd name="T69" fmla="*/ 2147483647 h 485"/>
              <a:gd name="T70" fmla="*/ 2147483647 w 590"/>
              <a:gd name="T71" fmla="*/ 2147483647 h 485"/>
              <a:gd name="T72" fmla="*/ 2147483647 w 590"/>
              <a:gd name="T73" fmla="*/ 2147483647 h 485"/>
              <a:gd name="T74" fmla="*/ 2147483647 w 590"/>
              <a:gd name="T75" fmla="*/ 2147483647 h 485"/>
              <a:gd name="T76" fmla="*/ 2147483647 w 590"/>
              <a:gd name="T77" fmla="*/ 2147483647 h 485"/>
              <a:gd name="T78" fmla="*/ 2147483647 w 590"/>
              <a:gd name="T79" fmla="*/ 2147483647 h 485"/>
              <a:gd name="T80" fmla="*/ 2147483647 w 590"/>
              <a:gd name="T81" fmla="*/ 2147483647 h 485"/>
              <a:gd name="T82" fmla="*/ 2147483647 w 590"/>
              <a:gd name="T83" fmla="*/ 2147483647 h 485"/>
              <a:gd name="T84" fmla="*/ 2147483647 w 590"/>
              <a:gd name="T85" fmla="*/ 2147483647 h 485"/>
              <a:gd name="T86" fmla="*/ 2147483647 w 590"/>
              <a:gd name="T87" fmla="*/ 2147483647 h 485"/>
              <a:gd name="T88" fmla="*/ 2147483647 w 590"/>
              <a:gd name="T89" fmla="*/ 2147483647 h 485"/>
              <a:gd name="T90" fmla="*/ 2147483647 w 590"/>
              <a:gd name="T91" fmla="*/ 2147483647 h 485"/>
              <a:gd name="T92" fmla="*/ 2147483647 w 590"/>
              <a:gd name="T93" fmla="*/ 2147483647 h 485"/>
              <a:gd name="T94" fmla="*/ 2147483647 w 590"/>
              <a:gd name="T95" fmla="*/ 2147483647 h 485"/>
              <a:gd name="T96" fmla="*/ 2147483647 w 590"/>
              <a:gd name="T97" fmla="*/ 2147483647 h 485"/>
              <a:gd name="T98" fmla="*/ 2147483647 w 590"/>
              <a:gd name="T99" fmla="*/ 2147483647 h 485"/>
              <a:gd name="T100" fmla="*/ 2147483647 w 590"/>
              <a:gd name="T101" fmla="*/ 2147483647 h 485"/>
              <a:gd name="T102" fmla="*/ 2147483647 w 590"/>
              <a:gd name="T103" fmla="*/ 2147483647 h 485"/>
              <a:gd name="T104" fmla="*/ 2147483647 w 590"/>
              <a:gd name="T105" fmla="*/ 2147483647 h 485"/>
              <a:gd name="T106" fmla="*/ 2147483647 w 590"/>
              <a:gd name="T107" fmla="*/ 2147483647 h 485"/>
              <a:gd name="T108" fmla="*/ 2147483647 w 590"/>
              <a:gd name="T109" fmla="*/ 2147483647 h 485"/>
              <a:gd name="T110" fmla="*/ 2147483647 w 590"/>
              <a:gd name="T111" fmla="*/ 2147483647 h 48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90"/>
              <a:gd name="T169" fmla="*/ 0 h 485"/>
              <a:gd name="T170" fmla="*/ 590 w 590"/>
              <a:gd name="T171" fmla="*/ 485 h 48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90" h="485">
                <a:moveTo>
                  <a:pt x="381" y="471"/>
                </a:moveTo>
                <a:lnTo>
                  <a:pt x="376" y="471"/>
                </a:lnTo>
                <a:lnTo>
                  <a:pt x="365" y="468"/>
                </a:lnTo>
                <a:lnTo>
                  <a:pt x="336" y="467"/>
                </a:lnTo>
                <a:lnTo>
                  <a:pt x="333" y="465"/>
                </a:lnTo>
                <a:lnTo>
                  <a:pt x="300" y="463"/>
                </a:lnTo>
                <a:lnTo>
                  <a:pt x="296" y="463"/>
                </a:lnTo>
                <a:lnTo>
                  <a:pt x="274" y="461"/>
                </a:lnTo>
                <a:lnTo>
                  <a:pt x="252" y="459"/>
                </a:lnTo>
                <a:lnTo>
                  <a:pt x="231" y="456"/>
                </a:lnTo>
                <a:lnTo>
                  <a:pt x="180" y="452"/>
                </a:lnTo>
                <a:lnTo>
                  <a:pt x="160" y="449"/>
                </a:lnTo>
                <a:lnTo>
                  <a:pt x="124" y="445"/>
                </a:lnTo>
                <a:lnTo>
                  <a:pt x="121" y="445"/>
                </a:lnTo>
                <a:lnTo>
                  <a:pt x="84" y="441"/>
                </a:lnTo>
                <a:lnTo>
                  <a:pt x="80" y="441"/>
                </a:lnTo>
                <a:lnTo>
                  <a:pt x="62" y="439"/>
                </a:lnTo>
                <a:lnTo>
                  <a:pt x="0" y="431"/>
                </a:lnTo>
                <a:lnTo>
                  <a:pt x="2" y="403"/>
                </a:lnTo>
                <a:lnTo>
                  <a:pt x="5" y="382"/>
                </a:lnTo>
                <a:lnTo>
                  <a:pt x="6" y="375"/>
                </a:lnTo>
                <a:lnTo>
                  <a:pt x="8" y="367"/>
                </a:lnTo>
                <a:lnTo>
                  <a:pt x="9" y="349"/>
                </a:lnTo>
                <a:lnTo>
                  <a:pt x="12" y="341"/>
                </a:lnTo>
                <a:lnTo>
                  <a:pt x="13" y="321"/>
                </a:lnTo>
                <a:lnTo>
                  <a:pt x="15" y="309"/>
                </a:lnTo>
                <a:lnTo>
                  <a:pt x="20" y="271"/>
                </a:lnTo>
                <a:lnTo>
                  <a:pt x="20" y="267"/>
                </a:lnTo>
                <a:lnTo>
                  <a:pt x="24" y="241"/>
                </a:lnTo>
                <a:lnTo>
                  <a:pt x="27" y="214"/>
                </a:lnTo>
                <a:lnTo>
                  <a:pt x="29" y="213"/>
                </a:lnTo>
                <a:lnTo>
                  <a:pt x="29" y="208"/>
                </a:lnTo>
                <a:lnTo>
                  <a:pt x="31" y="188"/>
                </a:lnTo>
                <a:lnTo>
                  <a:pt x="31" y="181"/>
                </a:lnTo>
                <a:lnTo>
                  <a:pt x="34" y="166"/>
                </a:lnTo>
                <a:lnTo>
                  <a:pt x="34" y="160"/>
                </a:lnTo>
                <a:lnTo>
                  <a:pt x="38" y="134"/>
                </a:lnTo>
                <a:lnTo>
                  <a:pt x="40" y="120"/>
                </a:lnTo>
                <a:lnTo>
                  <a:pt x="41" y="108"/>
                </a:lnTo>
                <a:lnTo>
                  <a:pt x="42" y="92"/>
                </a:lnTo>
                <a:lnTo>
                  <a:pt x="45" y="80"/>
                </a:lnTo>
                <a:lnTo>
                  <a:pt x="48" y="56"/>
                </a:lnTo>
                <a:lnTo>
                  <a:pt x="48" y="54"/>
                </a:lnTo>
                <a:lnTo>
                  <a:pt x="51" y="36"/>
                </a:lnTo>
                <a:lnTo>
                  <a:pt x="55" y="0"/>
                </a:lnTo>
                <a:lnTo>
                  <a:pt x="105" y="6"/>
                </a:lnTo>
                <a:lnTo>
                  <a:pt x="135" y="9"/>
                </a:lnTo>
                <a:lnTo>
                  <a:pt x="145" y="11"/>
                </a:lnTo>
                <a:lnTo>
                  <a:pt x="151" y="11"/>
                </a:lnTo>
                <a:lnTo>
                  <a:pt x="202" y="16"/>
                </a:lnTo>
                <a:lnTo>
                  <a:pt x="212" y="19"/>
                </a:lnTo>
                <a:lnTo>
                  <a:pt x="241" y="22"/>
                </a:lnTo>
                <a:lnTo>
                  <a:pt x="249" y="23"/>
                </a:lnTo>
                <a:lnTo>
                  <a:pt x="259" y="23"/>
                </a:lnTo>
                <a:lnTo>
                  <a:pt x="268" y="24"/>
                </a:lnTo>
                <a:lnTo>
                  <a:pt x="295" y="27"/>
                </a:lnTo>
                <a:lnTo>
                  <a:pt x="354" y="33"/>
                </a:lnTo>
                <a:lnTo>
                  <a:pt x="364" y="34"/>
                </a:lnTo>
                <a:lnTo>
                  <a:pt x="419" y="40"/>
                </a:lnTo>
                <a:lnTo>
                  <a:pt x="421" y="40"/>
                </a:lnTo>
                <a:lnTo>
                  <a:pt x="431" y="40"/>
                </a:lnTo>
                <a:lnTo>
                  <a:pt x="439" y="40"/>
                </a:lnTo>
                <a:lnTo>
                  <a:pt x="440" y="40"/>
                </a:lnTo>
                <a:lnTo>
                  <a:pt x="447" y="40"/>
                </a:lnTo>
                <a:lnTo>
                  <a:pt x="511" y="45"/>
                </a:lnTo>
                <a:lnTo>
                  <a:pt x="514" y="45"/>
                </a:lnTo>
                <a:lnTo>
                  <a:pt x="529" y="47"/>
                </a:lnTo>
                <a:lnTo>
                  <a:pt x="537" y="47"/>
                </a:lnTo>
                <a:lnTo>
                  <a:pt x="589" y="51"/>
                </a:lnTo>
                <a:lnTo>
                  <a:pt x="587" y="77"/>
                </a:lnTo>
                <a:lnTo>
                  <a:pt x="587" y="97"/>
                </a:lnTo>
                <a:lnTo>
                  <a:pt x="586" y="104"/>
                </a:lnTo>
                <a:lnTo>
                  <a:pt x="584" y="131"/>
                </a:lnTo>
                <a:lnTo>
                  <a:pt x="584" y="140"/>
                </a:lnTo>
                <a:lnTo>
                  <a:pt x="584" y="142"/>
                </a:lnTo>
                <a:lnTo>
                  <a:pt x="583" y="158"/>
                </a:lnTo>
                <a:lnTo>
                  <a:pt x="582" y="174"/>
                </a:lnTo>
                <a:lnTo>
                  <a:pt x="582" y="185"/>
                </a:lnTo>
                <a:lnTo>
                  <a:pt x="580" y="198"/>
                </a:lnTo>
                <a:lnTo>
                  <a:pt x="579" y="212"/>
                </a:lnTo>
                <a:lnTo>
                  <a:pt x="579" y="213"/>
                </a:lnTo>
                <a:lnTo>
                  <a:pt x="579" y="214"/>
                </a:lnTo>
                <a:lnTo>
                  <a:pt x="579" y="226"/>
                </a:lnTo>
                <a:lnTo>
                  <a:pt x="577" y="253"/>
                </a:lnTo>
                <a:lnTo>
                  <a:pt x="577" y="266"/>
                </a:lnTo>
                <a:lnTo>
                  <a:pt x="576" y="271"/>
                </a:lnTo>
                <a:lnTo>
                  <a:pt x="575" y="285"/>
                </a:lnTo>
                <a:lnTo>
                  <a:pt x="575" y="310"/>
                </a:lnTo>
                <a:lnTo>
                  <a:pt x="572" y="348"/>
                </a:lnTo>
                <a:lnTo>
                  <a:pt x="570" y="361"/>
                </a:lnTo>
                <a:lnTo>
                  <a:pt x="570" y="374"/>
                </a:lnTo>
                <a:lnTo>
                  <a:pt x="569" y="388"/>
                </a:lnTo>
                <a:lnTo>
                  <a:pt x="568" y="402"/>
                </a:lnTo>
                <a:lnTo>
                  <a:pt x="568" y="407"/>
                </a:lnTo>
                <a:lnTo>
                  <a:pt x="568" y="416"/>
                </a:lnTo>
                <a:lnTo>
                  <a:pt x="568" y="422"/>
                </a:lnTo>
                <a:lnTo>
                  <a:pt x="568" y="429"/>
                </a:lnTo>
                <a:lnTo>
                  <a:pt x="566" y="441"/>
                </a:lnTo>
                <a:lnTo>
                  <a:pt x="565" y="450"/>
                </a:lnTo>
                <a:lnTo>
                  <a:pt x="565" y="470"/>
                </a:lnTo>
                <a:lnTo>
                  <a:pt x="564" y="484"/>
                </a:lnTo>
                <a:lnTo>
                  <a:pt x="516" y="479"/>
                </a:lnTo>
                <a:lnTo>
                  <a:pt x="497" y="479"/>
                </a:lnTo>
                <a:lnTo>
                  <a:pt x="491" y="479"/>
                </a:lnTo>
                <a:lnTo>
                  <a:pt x="476" y="478"/>
                </a:lnTo>
                <a:lnTo>
                  <a:pt x="467" y="478"/>
                </a:lnTo>
                <a:lnTo>
                  <a:pt x="465" y="478"/>
                </a:lnTo>
                <a:lnTo>
                  <a:pt x="451" y="477"/>
                </a:lnTo>
                <a:lnTo>
                  <a:pt x="400" y="472"/>
                </a:lnTo>
                <a:lnTo>
                  <a:pt x="392" y="471"/>
                </a:lnTo>
                <a:lnTo>
                  <a:pt x="389" y="471"/>
                </a:lnTo>
                <a:lnTo>
                  <a:pt x="383" y="471"/>
                </a:lnTo>
                <a:lnTo>
                  <a:pt x="381" y="471"/>
                </a:lnTo>
              </a:path>
            </a:pathLst>
          </a:custGeom>
          <a:solidFill>
            <a:schemeClr val="bg1">
              <a:alpha val="8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7" name="Freeform 228"/>
          <p:cNvSpPr>
            <a:spLocks/>
          </p:cNvSpPr>
          <p:nvPr/>
        </p:nvSpPr>
        <p:spPr bwMode="auto">
          <a:xfrm>
            <a:off x="4289425" y="2135188"/>
            <a:ext cx="717550" cy="706437"/>
          </a:xfrm>
          <a:custGeom>
            <a:avLst/>
            <a:gdLst>
              <a:gd name="T0" fmla="*/ 2147483647 w 454"/>
              <a:gd name="T1" fmla="*/ 2147483647 h 479"/>
              <a:gd name="T2" fmla="*/ 2147483647 w 454"/>
              <a:gd name="T3" fmla="*/ 2147483647 h 479"/>
              <a:gd name="T4" fmla="*/ 2147483647 w 454"/>
              <a:gd name="T5" fmla="*/ 2147483647 h 479"/>
              <a:gd name="T6" fmla="*/ 2147483647 w 454"/>
              <a:gd name="T7" fmla="*/ 2147483647 h 479"/>
              <a:gd name="T8" fmla="*/ 2147483647 w 454"/>
              <a:gd name="T9" fmla="*/ 2147483647 h 479"/>
              <a:gd name="T10" fmla="*/ 2147483647 w 454"/>
              <a:gd name="T11" fmla="*/ 2147483647 h 479"/>
              <a:gd name="T12" fmla="*/ 2147483647 w 454"/>
              <a:gd name="T13" fmla="*/ 2147483647 h 479"/>
              <a:gd name="T14" fmla="*/ 2147483647 w 454"/>
              <a:gd name="T15" fmla="*/ 2147483647 h 479"/>
              <a:gd name="T16" fmla="*/ 2147483647 w 454"/>
              <a:gd name="T17" fmla="*/ 2147483647 h 479"/>
              <a:gd name="T18" fmla="*/ 2147483647 w 454"/>
              <a:gd name="T19" fmla="*/ 2147483647 h 479"/>
              <a:gd name="T20" fmla="*/ 2147483647 w 454"/>
              <a:gd name="T21" fmla="*/ 2147483647 h 479"/>
              <a:gd name="T22" fmla="*/ 2147483647 w 454"/>
              <a:gd name="T23" fmla="*/ 2147483647 h 479"/>
              <a:gd name="T24" fmla="*/ 2147483647 w 454"/>
              <a:gd name="T25" fmla="*/ 2147483647 h 479"/>
              <a:gd name="T26" fmla="*/ 2147483647 w 454"/>
              <a:gd name="T27" fmla="*/ 2147483647 h 479"/>
              <a:gd name="T28" fmla="*/ 2147483647 w 454"/>
              <a:gd name="T29" fmla="*/ 2147483647 h 479"/>
              <a:gd name="T30" fmla="*/ 2147483647 w 454"/>
              <a:gd name="T31" fmla="*/ 2147483647 h 479"/>
              <a:gd name="T32" fmla="*/ 2147483647 w 454"/>
              <a:gd name="T33" fmla="*/ 2147483647 h 479"/>
              <a:gd name="T34" fmla="*/ 2147483647 w 454"/>
              <a:gd name="T35" fmla="*/ 2147483647 h 479"/>
              <a:gd name="T36" fmla="*/ 2147483647 w 454"/>
              <a:gd name="T37" fmla="*/ 2147483647 h 479"/>
              <a:gd name="T38" fmla="*/ 2147483647 w 454"/>
              <a:gd name="T39" fmla="*/ 2147483647 h 479"/>
              <a:gd name="T40" fmla="*/ 2147483647 w 454"/>
              <a:gd name="T41" fmla="*/ 2147483647 h 479"/>
              <a:gd name="T42" fmla="*/ 2147483647 w 454"/>
              <a:gd name="T43" fmla="*/ 2147483647 h 479"/>
              <a:gd name="T44" fmla="*/ 2147483647 w 454"/>
              <a:gd name="T45" fmla="*/ 2147483647 h 479"/>
              <a:gd name="T46" fmla="*/ 0 w 454"/>
              <a:gd name="T47" fmla="*/ 2147483647 h 479"/>
              <a:gd name="T48" fmla="*/ 2147483647 w 454"/>
              <a:gd name="T49" fmla="*/ 2147483647 h 479"/>
              <a:gd name="T50" fmla="*/ 2147483647 w 454"/>
              <a:gd name="T51" fmla="*/ 2147483647 h 479"/>
              <a:gd name="T52" fmla="*/ 2147483647 w 454"/>
              <a:gd name="T53" fmla="*/ 2147483647 h 479"/>
              <a:gd name="T54" fmla="*/ 2147483647 w 454"/>
              <a:gd name="T55" fmla="*/ 2147483647 h 479"/>
              <a:gd name="T56" fmla="*/ 2147483647 w 454"/>
              <a:gd name="T57" fmla="*/ 2147483647 h 479"/>
              <a:gd name="T58" fmla="*/ 2147483647 w 454"/>
              <a:gd name="T59" fmla="*/ 0 h 479"/>
              <a:gd name="T60" fmla="*/ 2147483647 w 454"/>
              <a:gd name="T61" fmla="*/ 2147483647 h 479"/>
              <a:gd name="T62" fmla="*/ 2147483647 w 454"/>
              <a:gd name="T63" fmla="*/ 2147483647 h 479"/>
              <a:gd name="T64" fmla="*/ 2147483647 w 454"/>
              <a:gd name="T65" fmla="*/ 2147483647 h 479"/>
              <a:gd name="T66" fmla="*/ 2147483647 w 454"/>
              <a:gd name="T67" fmla="*/ 2147483647 h 479"/>
              <a:gd name="T68" fmla="*/ 2147483647 w 454"/>
              <a:gd name="T69" fmla="*/ 2147483647 h 479"/>
              <a:gd name="T70" fmla="*/ 2147483647 w 454"/>
              <a:gd name="T71" fmla="*/ 2147483647 h 479"/>
              <a:gd name="T72" fmla="*/ 2147483647 w 454"/>
              <a:gd name="T73" fmla="*/ 2147483647 h 479"/>
              <a:gd name="T74" fmla="*/ 2147483647 w 454"/>
              <a:gd name="T75" fmla="*/ 2147483647 h 479"/>
              <a:gd name="T76" fmla="*/ 2147483647 w 454"/>
              <a:gd name="T77" fmla="*/ 2147483647 h 479"/>
              <a:gd name="T78" fmla="*/ 2147483647 w 454"/>
              <a:gd name="T79" fmla="*/ 2147483647 h 479"/>
              <a:gd name="T80" fmla="*/ 2147483647 w 454"/>
              <a:gd name="T81" fmla="*/ 2147483647 h 479"/>
              <a:gd name="T82" fmla="*/ 2147483647 w 454"/>
              <a:gd name="T83" fmla="*/ 2147483647 h 479"/>
              <a:gd name="T84" fmla="*/ 2147483647 w 454"/>
              <a:gd name="T85" fmla="*/ 2147483647 h 479"/>
              <a:gd name="T86" fmla="*/ 2147483647 w 454"/>
              <a:gd name="T87" fmla="*/ 2147483647 h 479"/>
              <a:gd name="T88" fmla="*/ 2147483647 w 454"/>
              <a:gd name="T89" fmla="*/ 2147483647 h 479"/>
              <a:gd name="T90" fmla="*/ 2147483647 w 454"/>
              <a:gd name="T91" fmla="*/ 2147483647 h 479"/>
              <a:gd name="T92" fmla="*/ 2147483647 w 454"/>
              <a:gd name="T93" fmla="*/ 2147483647 h 479"/>
              <a:gd name="T94" fmla="*/ 2147483647 w 454"/>
              <a:gd name="T95" fmla="*/ 2147483647 h 479"/>
              <a:gd name="T96" fmla="*/ 2147483647 w 454"/>
              <a:gd name="T97" fmla="*/ 2147483647 h 479"/>
              <a:gd name="T98" fmla="*/ 2147483647 w 454"/>
              <a:gd name="T99" fmla="*/ 2147483647 h 479"/>
              <a:gd name="T100" fmla="*/ 2147483647 w 454"/>
              <a:gd name="T101" fmla="*/ 2147483647 h 479"/>
              <a:gd name="T102" fmla="*/ 2147483647 w 454"/>
              <a:gd name="T103" fmla="*/ 2147483647 h 479"/>
              <a:gd name="T104" fmla="*/ 2147483647 w 454"/>
              <a:gd name="T105" fmla="*/ 2147483647 h 479"/>
              <a:gd name="T106" fmla="*/ 2147483647 w 454"/>
              <a:gd name="T107" fmla="*/ 2147483647 h 479"/>
              <a:gd name="T108" fmla="*/ 2147483647 w 454"/>
              <a:gd name="T109" fmla="*/ 2147483647 h 479"/>
              <a:gd name="T110" fmla="*/ 2147483647 w 454"/>
              <a:gd name="T111" fmla="*/ 2147483647 h 479"/>
              <a:gd name="T112" fmla="*/ 2147483647 w 454"/>
              <a:gd name="T113" fmla="*/ 2147483647 h 479"/>
              <a:gd name="T114" fmla="*/ 2147483647 w 454"/>
              <a:gd name="T115" fmla="*/ 2147483647 h 4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54"/>
              <a:gd name="T175" fmla="*/ 0 h 479"/>
              <a:gd name="T176" fmla="*/ 454 w 454"/>
              <a:gd name="T177" fmla="*/ 479 h 47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54" h="479">
                <a:moveTo>
                  <a:pt x="343" y="466"/>
                </a:moveTo>
                <a:lnTo>
                  <a:pt x="340" y="466"/>
                </a:lnTo>
                <a:lnTo>
                  <a:pt x="335" y="468"/>
                </a:lnTo>
                <a:lnTo>
                  <a:pt x="329" y="468"/>
                </a:lnTo>
                <a:lnTo>
                  <a:pt x="321" y="468"/>
                </a:lnTo>
                <a:lnTo>
                  <a:pt x="304" y="469"/>
                </a:lnTo>
                <a:lnTo>
                  <a:pt x="295" y="471"/>
                </a:lnTo>
                <a:lnTo>
                  <a:pt x="293" y="471"/>
                </a:lnTo>
                <a:lnTo>
                  <a:pt x="285" y="471"/>
                </a:lnTo>
                <a:lnTo>
                  <a:pt x="275" y="472"/>
                </a:lnTo>
                <a:lnTo>
                  <a:pt x="259" y="472"/>
                </a:lnTo>
                <a:lnTo>
                  <a:pt x="254" y="473"/>
                </a:lnTo>
                <a:lnTo>
                  <a:pt x="252" y="473"/>
                </a:lnTo>
                <a:lnTo>
                  <a:pt x="242" y="473"/>
                </a:lnTo>
                <a:lnTo>
                  <a:pt x="235" y="473"/>
                </a:lnTo>
                <a:lnTo>
                  <a:pt x="211" y="476"/>
                </a:lnTo>
                <a:lnTo>
                  <a:pt x="207" y="476"/>
                </a:lnTo>
                <a:lnTo>
                  <a:pt x="199" y="476"/>
                </a:lnTo>
                <a:lnTo>
                  <a:pt x="195" y="478"/>
                </a:lnTo>
                <a:lnTo>
                  <a:pt x="189" y="465"/>
                </a:lnTo>
                <a:lnTo>
                  <a:pt x="185" y="462"/>
                </a:lnTo>
                <a:lnTo>
                  <a:pt x="174" y="461"/>
                </a:lnTo>
                <a:lnTo>
                  <a:pt x="159" y="453"/>
                </a:lnTo>
                <a:lnTo>
                  <a:pt x="157" y="440"/>
                </a:lnTo>
                <a:lnTo>
                  <a:pt x="151" y="429"/>
                </a:lnTo>
                <a:lnTo>
                  <a:pt x="149" y="426"/>
                </a:lnTo>
                <a:lnTo>
                  <a:pt x="148" y="419"/>
                </a:lnTo>
                <a:lnTo>
                  <a:pt x="148" y="418"/>
                </a:lnTo>
                <a:lnTo>
                  <a:pt x="156" y="399"/>
                </a:lnTo>
                <a:lnTo>
                  <a:pt x="144" y="383"/>
                </a:lnTo>
                <a:lnTo>
                  <a:pt x="144" y="382"/>
                </a:lnTo>
                <a:lnTo>
                  <a:pt x="142" y="374"/>
                </a:lnTo>
                <a:lnTo>
                  <a:pt x="142" y="372"/>
                </a:lnTo>
                <a:lnTo>
                  <a:pt x="139" y="364"/>
                </a:lnTo>
                <a:lnTo>
                  <a:pt x="137" y="361"/>
                </a:lnTo>
                <a:lnTo>
                  <a:pt x="137" y="349"/>
                </a:lnTo>
                <a:lnTo>
                  <a:pt x="138" y="346"/>
                </a:lnTo>
                <a:lnTo>
                  <a:pt x="138" y="343"/>
                </a:lnTo>
                <a:lnTo>
                  <a:pt x="134" y="336"/>
                </a:lnTo>
                <a:lnTo>
                  <a:pt x="132" y="335"/>
                </a:lnTo>
                <a:lnTo>
                  <a:pt x="126" y="326"/>
                </a:lnTo>
                <a:lnTo>
                  <a:pt x="121" y="322"/>
                </a:lnTo>
                <a:lnTo>
                  <a:pt x="121" y="321"/>
                </a:lnTo>
                <a:lnTo>
                  <a:pt x="116" y="318"/>
                </a:lnTo>
                <a:lnTo>
                  <a:pt x="112" y="318"/>
                </a:lnTo>
                <a:lnTo>
                  <a:pt x="106" y="315"/>
                </a:lnTo>
                <a:lnTo>
                  <a:pt x="99" y="308"/>
                </a:lnTo>
                <a:lnTo>
                  <a:pt x="88" y="302"/>
                </a:lnTo>
                <a:lnTo>
                  <a:pt x="85" y="296"/>
                </a:lnTo>
                <a:lnTo>
                  <a:pt x="76" y="282"/>
                </a:lnTo>
                <a:lnTo>
                  <a:pt x="69" y="279"/>
                </a:lnTo>
                <a:lnTo>
                  <a:pt x="65" y="278"/>
                </a:lnTo>
                <a:lnTo>
                  <a:pt x="58" y="277"/>
                </a:lnTo>
                <a:lnTo>
                  <a:pt x="56" y="275"/>
                </a:lnTo>
                <a:lnTo>
                  <a:pt x="51" y="271"/>
                </a:lnTo>
                <a:lnTo>
                  <a:pt x="49" y="267"/>
                </a:lnTo>
                <a:lnTo>
                  <a:pt x="49" y="266"/>
                </a:lnTo>
                <a:lnTo>
                  <a:pt x="36" y="264"/>
                </a:lnTo>
                <a:lnTo>
                  <a:pt x="19" y="252"/>
                </a:lnTo>
                <a:lnTo>
                  <a:pt x="16" y="249"/>
                </a:lnTo>
                <a:lnTo>
                  <a:pt x="12" y="246"/>
                </a:lnTo>
                <a:lnTo>
                  <a:pt x="13" y="232"/>
                </a:lnTo>
                <a:lnTo>
                  <a:pt x="12" y="218"/>
                </a:lnTo>
                <a:lnTo>
                  <a:pt x="13" y="205"/>
                </a:lnTo>
                <a:lnTo>
                  <a:pt x="12" y="196"/>
                </a:lnTo>
                <a:lnTo>
                  <a:pt x="12" y="195"/>
                </a:lnTo>
                <a:lnTo>
                  <a:pt x="12" y="192"/>
                </a:lnTo>
                <a:lnTo>
                  <a:pt x="12" y="187"/>
                </a:lnTo>
                <a:lnTo>
                  <a:pt x="13" y="164"/>
                </a:lnTo>
                <a:lnTo>
                  <a:pt x="11" y="159"/>
                </a:lnTo>
                <a:lnTo>
                  <a:pt x="0" y="151"/>
                </a:lnTo>
                <a:lnTo>
                  <a:pt x="2" y="141"/>
                </a:lnTo>
                <a:lnTo>
                  <a:pt x="9" y="128"/>
                </a:lnTo>
                <a:lnTo>
                  <a:pt x="42" y="101"/>
                </a:lnTo>
                <a:lnTo>
                  <a:pt x="41" y="92"/>
                </a:lnTo>
                <a:lnTo>
                  <a:pt x="40" y="65"/>
                </a:lnTo>
                <a:lnTo>
                  <a:pt x="40" y="55"/>
                </a:lnTo>
                <a:lnTo>
                  <a:pt x="38" y="42"/>
                </a:lnTo>
                <a:lnTo>
                  <a:pt x="38" y="38"/>
                </a:lnTo>
                <a:lnTo>
                  <a:pt x="42" y="38"/>
                </a:lnTo>
                <a:lnTo>
                  <a:pt x="54" y="27"/>
                </a:lnTo>
                <a:lnTo>
                  <a:pt x="59" y="31"/>
                </a:lnTo>
                <a:lnTo>
                  <a:pt x="60" y="33"/>
                </a:lnTo>
                <a:lnTo>
                  <a:pt x="76" y="33"/>
                </a:lnTo>
                <a:lnTo>
                  <a:pt x="94" y="24"/>
                </a:lnTo>
                <a:lnTo>
                  <a:pt x="106" y="20"/>
                </a:lnTo>
                <a:lnTo>
                  <a:pt x="119" y="11"/>
                </a:lnTo>
                <a:lnTo>
                  <a:pt x="124" y="12"/>
                </a:lnTo>
                <a:lnTo>
                  <a:pt x="142" y="0"/>
                </a:lnTo>
                <a:lnTo>
                  <a:pt x="151" y="8"/>
                </a:lnTo>
                <a:lnTo>
                  <a:pt x="142" y="22"/>
                </a:lnTo>
                <a:lnTo>
                  <a:pt x="145" y="30"/>
                </a:lnTo>
                <a:lnTo>
                  <a:pt x="141" y="36"/>
                </a:lnTo>
                <a:lnTo>
                  <a:pt x="141" y="40"/>
                </a:lnTo>
                <a:lnTo>
                  <a:pt x="151" y="34"/>
                </a:lnTo>
                <a:lnTo>
                  <a:pt x="153" y="27"/>
                </a:lnTo>
                <a:lnTo>
                  <a:pt x="169" y="38"/>
                </a:lnTo>
                <a:lnTo>
                  <a:pt x="174" y="37"/>
                </a:lnTo>
                <a:lnTo>
                  <a:pt x="178" y="40"/>
                </a:lnTo>
                <a:lnTo>
                  <a:pt x="180" y="38"/>
                </a:lnTo>
                <a:lnTo>
                  <a:pt x="195" y="45"/>
                </a:lnTo>
                <a:lnTo>
                  <a:pt x="203" y="59"/>
                </a:lnTo>
                <a:lnTo>
                  <a:pt x="218" y="65"/>
                </a:lnTo>
                <a:lnTo>
                  <a:pt x="224" y="66"/>
                </a:lnTo>
                <a:lnTo>
                  <a:pt x="283" y="77"/>
                </a:lnTo>
                <a:lnTo>
                  <a:pt x="290" y="81"/>
                </a:lnTo>
                <a:lnTo>
                  <a:pt x="295" y="83"/>
                </a:lnTo>
                <a:lnTo>
                  <a:pt x="302" y="87"/>
                </a:lnTo>
                <a:lnTo>
                  <a:pt x="310" y="87"/>
                </a:lnTo>
                <a:lnTo>
                  <a:pt x="314" y="87"/>
                </a:lnTo>
                <a:lnTo>
                  <a:pt x="320" y="90"/>
                </a:lnTo>
                <a:lnTo>
                  <a:pt x="328" y="88"/>
                </a:lnTo>
                <a:lnTo>
                  <a:pt x="347" y="90"/>
                </a:lnTo>
                <a:lnTo>
                  <a:pt x="358" y="94"/>
                </a:lnTo>
                <a:lnTo>
                  <a:pt x="361" y="98"/>
                </a:lnTo>
                <a:lnTo>
                  <a:pt x="360" y="105"/>
                </a:lnTo>
                <a:lnTo>
                  <a:pt x="364" y="108"/>
                </a:lnTo>
                <a:lnTo>
                  <a:pt x="369" y="106"/>
                </a:lnTo>
                <a:lnTo>
                  <a:pt x="369" y="108"/>
                </a:lnTo>
                <a:lnTo>
                  <a:pt x="378" y="110"/>
                </a:lnTo>
                <a:lnTo>
                  <a:pt x="380" y="112"/>
                </a:lnTo>
                <a:lnTo>
                  <a:pt x="400" y="175"/>
                </a:lnTo>
                <a:lnTo>
                  <a:pt x="407" y="178"/>
                </a:lnTo>
                <a:lnTo>
                  <a:pt x="405" y="185"/>
                </a:lnTo>
                <a:lnTo>
                  <a:pt x="405" y="188"/>
                </a:lnTo>
                <a:lnTo>
                  <a:pt x="394" y="192"/>
                </a:lnTo>
                <a:lnTo>
                  <a:pt x="382" y="218"/>
                </a:lnTo>
                <a:lnTo>
                  <a:pt x="382" y="220"/>
                </a:lnTo>
                <a:lnTo>
                  <a:pt x="380" y="225"/>
                </a:lnTo>
                <a:lnTo>
                  <a:pt x="380" y="232"/>
                </a:lnTo>
                <a:lnTo>
                  <a:pt x="390" y="232"/>
                </a:lnTo>
                <a:lnTo>
                  <a:pt x="398" y="228"/>
                </a:lnTo>
                <a:lnTo>
                  <a:pt x="400" y="225"/>
                </a:lnTo>
                <a:lnTo>
                  <a:pt x="400" y="224"/>
                </a:lnTo>
                <a:lnTo>
                  <a:pt x="403" y="216"/>
                </a:lnTo>
                <a:lnTo>
                  <a:pt x="416" y="202"/>
                </a:lnTo>
                <a:lnTo>
                  <a:pt x="430" y="178"/>
                </a:lnTo>
                <a:lnTo>
                  <a:pt x="433" y="171"/>
                </a:lnTo>
                <a:lnTo>
                  <a:pt x="441" y="162"/>
                </a:lnTo>
                <a:lnTo>
                  <a:pt x="441" y="157"/>
                </a:lnTo>
                <a:lnTo>
                  <a:pt x="450" y="151"/>
                </a:lnTo>
                <a:lnTo>
                  <a:pt x="453" y="157"/>
                </a:lnTo>
                <a:lnTo>
                  <a:pt x="429" y="221"/>
                </a:lnTo>
                <a:lnTo>
                  <a:pt x="422" y="241"/>
                </a:lnTo>
                <a:lnTo>
                  <a:pt x="419" y="260"/>
                </a:lnTo>
                <a:lnTo>
                  <a:pt x="422" y="268"/>
                </a:lnTo>
                <a:lnTo>
                  <a:pt x="412" y="296"/>
                </a:lnTo>
                <a:lnTo>
                  <a:pt x="410" y="308"/>
                </a:lnTo>
                <a:lnTo>
                  <a:pt x="414" y="322"/>
                </a:lnTo>
                <a:lnTo>
                  <a:pt x="411" y="338"/>
                </a:lnTo>
                <a:lnTo>
                  <a:pt x="408" y="346"/>
                </a:lnTo>
                <a:lnTo>
                  <a:pt x="410" y="351"/>
                </a:lnTo>
                <a:lnTo>
                  <a:pt x="404" y="365"/>
                </a:lnTo>
                <a:lnTo>
                  <a:pt x="403" y="379"/>
                </a:lnTo>
                <a:lnTo>
                  <a:pt x="404" y="385"/>
                </a:lnTo>
                <a:lnTo>
                  <a:pt x="404" y="392"/>
                </a:lnTo>
                <a:lnTo>
                  <a:pt x="407" y="405"/>
                </a:lnTo>
                <a:lnTo>
                  <a:pt x="414" y="422"/>
                </a:lnTo>
                <a:lnTo>
                  <a:pt x="418" y="432"/>
                </a:lnTo>
                <a:lnTo>
                  <a:pt x="416" y="441"/>
                </a:lnTo>
                <a:lnTo>
                  <a:pt x="416" y="446"/>
                </a:lnTo>
                <a:lnTo>
                  <a:pt x="419" y="459"/>
                </a:lnTo>
                <a:lnTo>
                  <a:pt x="404" y="461"/>
                </a:lnTo>
                <a:lnTo>
                  <a:pt x="393" y="462"/>
                </a:lnTo>
                <a:lnTo>
                  <a:pt x="387" y="462"/>
                </a:lnTo>
                <a:lnTo>
                  <a:pt x="383" y="462"/>
                </a:lnTo>
                <a:lnTo>
                  <a:pt x="379" y="464"/>
                </a:lnTo>
                <a:lnTo>
                  <a:pt x="354" y="465"/>
                </a:lnTo>
                <a:lnTo>
                  <a:pt x="350" y="466"/>
                </a:lnTo>
                <a:lnTo>
                  <a:pt x="347" y="466"/>
                </a:lnTo>
                <a:lnTo>
                  <a:pt x="344" y="466"/>
                </a:lnTo>
                <a:lnTo>
                  <a:pt x="343" y="466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8" name="Freeform 229"/>
          <p:cNvSpPr>
            <a:spLocks/>
          </p:cNvSpPr>
          <p:nvPr/>
        </p:nvSpPr>
        <p:spPr bwMode="auto">
          <a:xfrm>
            <a:off x="4513263" y="2813050"/>
            <a:ext cx="546100" cy="896938"/>
          </a:xfrm>
          <a:custGeom>
            <a:avLst/>
            <a:gdLst>
              <a:gd name="T0" fmla="*/ 2147483647 w 346"/>
              <a:gd name="T1" fmla="*/ 2147483647 h 609"/>
              <a:gd name="T2" fmla="*/ 2147483647 w 346"/>
              <a:gd name="T3" fmla="*/ 2147483647 h 609"/>
              <a:gd name="T4" fmla="*/ 2147483647 w 346"/>
              <a:gd name="T5" fmla="*/ 2147483647 h 609"/>
              <a:gd name="T6" fmla="*/ 2147483647 w 346"/>
              <a:gd name="T7" fmla="*/ 2147483647 h 609"/>
              <a:gd name="T8" fmla="*/ 2147483647 w 346"/>
              <a:gd name="T9" fmla="*/ 2147483647 h 609"/>
              <a:gd name="T10" fmla="*/ 2147483647 w 346"/>
              <a:gd name="T11" fmla="*/ 2147483647 h 609"/>
              <a:gd name="T12" fmla="*/ 2147483647 w 346"/>
              <a:gd name="T13" fmla="*/ 2147483647 h 609"/>
              <a:gd name="T14" fmla="*/ 2147483647 w 346"/>
              <a:gd name="T15" fmla="*/ 2147483647 h 609"/>
              <a:gd name="T16" fmla="*/ 2147483647 w 346"/>
              <a:gd name="T17" fmla="*/ 2147483647 h 609"/>
              <a:gd name="T18" fmla="*/ 2147483647 w 346"/>
              <a:gd name="T19" fmla="*/ 2147483647 h 609"/>
              <a:gd name="T20" fmla="*/ 2147483647 w 346"/>
              <a:gd name="T21" fmla="*/ 2147483647 h 609"/>
              <a:gd name="T22" fmla="*/ 2147483647 w 346"/>
              <a:gd name="T23" fmla="*/ 2147483647 h 609"/>
              <a:gd name="T24" fmla="*/ 2147483647 w 346"/>
              <a:gd name="T25" fmla="*/ 2147483647 h 609"/>
              <a:gd name="T26" fmla="*/ 2147483647 w 346"/>
              <a:gd name="T27" fmla="*/ 2147483647 h 609"/>
              <a:gd name="T28" fmla="*/ 2147483647 w 346"/>
              <a:gd name="T29" fmla="*/ 2147483647 h 609"/>
              <a:gd name="T30" fmla="*/ 2147483647 w 346"/>
              <a:gd name="T31" fmla="*/ 2147483647 h 609"/>
              <a:gd name="T32" fmla="*/ 2147483647 w 346"/>
              <a:gd name="T33" fmla="*/ 2147483647 h 609"/>
              <a:gd name="T34" fmla="*/ 2147483647 w 346"/>
              <a:gd name="T35" fmla="*/ 2147483647 h 609"/>
              <a:gd name="T36" fmla="*/ 2147483647 w 346"/>
              <a:gd name="T37" fmla="*/ 2147483647 h 609"/>
              <a:gd name="T38" fmla="*/ 2147483647 w 346"/>
              <a:gd name="T39" fmla="*/ 2147483647 h 609"/>
              <a:gd name="T40" fmla="*/ 2147483647 w 346"/>
              <a:gd name="T41" fmla="*/ 2147483647 h 609"/>
              <a:gd name="T42" fmla="*/ 2147483647 w 346"/>
              <a:gd name="T43" fmla="*/ 2147483647 h 609"/>
              <a:gd name="T44" fmla="*/ 2147483647 w 346"/>
              <a:gd name="T45" fmla="*/ 2147483647 h 609"/>
              <a:gd name="T46" fmla="*/ 2147483647 w 346"/>
              <a:gd name="T47" fmla="*/ 2147483647 h 609"/>
              <a:gd name="T48" fmla="*/ 2147483647 w 346"/>
              <a:gd name="T49" fmla="*/ 2147483647 h 609"/>
              <a:gd name="T50" fmla="*/ 2147483647 w 346"/>
              <a:gd name="T51" fmla="*/ 2147483647 h 609"/>
              <a:gd name="T52" fmla="*/ 2147483647 w 346"/>
              <a:gd name="T53" fmla="*/ 2147483647 h 609"/>
              <a:gd name="T54" fmla="*/ 2147483647 w 346"/>
              <a:gd name="T55" fmla="*/ 2147483647 h 609"/>
              <a:gd name="T56" fmla="*/ 2147483647 w 346"/>
              <a:gd name="T57" fmla="*/ 2147483647 h 609"/>
              <a:gd name="T58" fmla="*/ 2147483647 w 346"/>
              <a:gd name="T59" fmla="*/ 2147483647 h 609"/>
              <a:gd name="T60" fmla="*/ 2147483647 w 346"/>
              <a:gd name="T61" fmla="*/ 2147483647 h 609"/>
              <a:gd name="T62" fmla="*/ 2147483647 w 346"/>
              <a:gd name="T63" fmla="*/ 2147483647 h 609"/>
              <a:gd name="T64" fmla="*/ 2147483647 w 346"/>
              <a:gd name="T65" fmla="*/ 2147483647 h 609"/>
              <a:gd name="T66" fmla="*/ 2147483647 w 346"/>
              <a:gd name="T67" fmla="*/ 2147483647 h 609"/>
              <a:gd name="T68" fmla="*/ 2147483647 w 346"/>
              <a:gd name="T69" fmla="*/ 2147483647 h 609"/>
              <a:gd name="T70" fmla="*/ 2147483647 w 346"/>
              <a:gd name="T71" fmla="*/ 2147483647 h 609"/>
              <a:gd name="T72" fmla="*/ 2147483647 w 346"/>
              <a:gd name="T73" fmla="*/ 2147483647 h 609"/>
              <a:gd name="T74" fmla="*/ 2147483647 w 346"/>
              <a:gd name="T75" fmla="*/ 2147483647 h 609"/>
              <a:gd name="T76" fmla="*/ 2147483647 w 346"/>
              <a:gd name="T77" fmla="*/ 2147483647 h 609"/>
              <a:gd name="T78" fmla="*/ 2147483647 w 346"/>
              <a:gd name="T79" fmla="*/ 2147483647 h 609"/>
              <a:gd name="T80" fmla="*/ 2147483647 w 346"/>
              <a:gd name="T81" fmla="*/ 2147483647 h 609"/>
              <a:gd name="T82" fmla="*/ 2147483647 w 346"/>
              <a:gd name="T83" fmla="*/ 2147483647 h 609"/>
              <a:gd name="T84" fmla="*/ 2147483647 w 346"/>
              <a:gd name="T85" fmla="*/ 2147483647 h 609"/>
              <a:gd name="T86" fmla="*/ 2147483647 w 346"/>
              <a:gd name="T87" fmla="*/ 2147483647 h 609"/>
              <a:gd name="T88" fmla="*/ 2147483647 w 346"/>
              <a:gd name="T89" fmla="*/ 2147483647 h 609"/>
              <a:gd name="T90" fmla="*/ 2147483647 w 346"/>
              <a:gd name="T91" fmla="*/ 2147483647 h 609"/>
              <a:gd name="T92" fmla="*/ 2147483647 w 346"/>
              <a:gd name="T93" fmla="*/ 2147483647 h 609"/>
              <a:gd name="T94" fmla="*/ 2147483647 w 346"/>
              <a:gd name="T95" fmla="*/ 2147483647 h 609"/>
              <a:gd name="T96" fmla="*/ 2147483647 w 346"/>
              <a:gd name="T97" fmla="*/ 2147483647 h 609"/>
              <a:gd name="T98" fmla="*/ 2147483647 w 346"/>
              <a:gd name="T99" fmla="*/ 2147483647 h 609"/>
              <a:gd name="T100" fmla="*/ 2147483647 w 346"/>
              <a:gd name="T101" fmla="*/ 2147483647 h 609"/>
              <a:gd name="T102" fmla="*/ 2147483647 w 346"/>
              <a:gd name="T103" fmla="*/ 2147483647 h 609"/>
              <a:gd name="T104" fmla="*/ 2147483647 w 346"/>
              <a:gd name="T105" fmla="*/ 2147483647 h 609"/>
              <a:gd name="T106" fmla="*/ 2147483647 w 346"/>
              <a:gd name="T107" fmla="*/ 2147483647 h 609"/>
              <a:gd name="T108" fmla="*/ 2147483647 w 346"/>
              <a:gd name="T109" fmla="*/ 2147483647 h 609"/>
              <a:gd name="T110" fmla="*/ 2147483647 w 346"/>
              <a:gd name="T111" fmla="*/ 2147483647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6"/>
              <a:gd name="T169" fmla="*/ 0 h 609"/>
              <a:gd name="T170" fmla="*/ 346 w 346"/>
              <a:gd name="T171" fmla="*/ 609 h 60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6" h="609">
                <a:moveTo>
                  <a:pt x="0" y="272"/>
                </a:moveTo>
                <a:lnTo>
                  <a:pt x="0" y="267"/>
                </a:lnTo>
                <a:lnTo>
                  <a:pt x="4" y="254"/>
                </a:lnTo>
                <a:lnTo>
                  <a:pt x="5" y="253"/>
                </a:lnTo>
                <a:lnTo>
                  <a:pt x="9" y="250"/>
                </a:lnTo>
                <a:lnTo>
                  <a:pt x="8" y="231"/>
                </a:lnTo>
                <a:lnTo>
                  <a:pt x="23" y="224"/>
                </a:lnTo>
                <a:lnTo>
                  <a:pt x="26" y="220"/>
                </a:lnTo>
                <a:lnTo>
                  <a:pt x="27" y="220"/>
                </a:lnTo>
                <a:lnTo>
                  <a:pt x="29" y="217"/>
                </a:lnTo>
                <a:lnTo>
                  <a:pt x="29" y="210"/>
                </a:lnTo>
                <a:lnTo>
                  <a:pt x="38" y="182"/>
                </a:lnTo>
                <a:lnTo>
                  <a:pt x="38" y="175"/>
                </a:lnTo>
                <a:lnTo>
                  <a:pt x="33" y="166"/>
                </a:lnTo>
                <a:lnTo>
                  <a:pt x="23" y="156"/>
                </a:lnTo>
                <a:lnTo>
                  <a:pt x="26" y="146"/>
                </a:lnTo>
                <a:lnTo>
                  <a:pt x="27" y="142"/>
                </a:lnTo>
                <a:lnTo>
                  <a:pt x="31" y="137"/>
                </a:lnTo>
                <a:lnTo>
                  <a:pt x="48" y="132"/>
                </a:lnTo>
                <a:lnTo>
                  <a:pt x="72" y="124"/>
                </a:lnTo>
                <a:lnTo>
                  <a:pt x="82" y="117"/>
                </a:lnTo>
                <a:lnTo>
                  <a:pt x="84" y="99"/>
                </a:lnTo>
                <a:lnTo>
                  <a:pt x="86" y="96"/>
                </a:lnTo>
                <a:lnTo>
                  <a:pt x="89" y="94"/>
                </a:lnTo>
                <a:lnTo>
                  <a:pt x="90" y="94"/>
                </a:lnTo>
                <a:lnTo>
                  <a:pt x="95" y="83"/>
                </a:lnTo>
                <a:lnTo>
                  <a:pt x="95" y="77"/>
                </a:lnTo>
                <a:lnTo>
                  <a:pt x="95" y="69"/>
                </a:lnTo>
                <a:lnTo>
                  <a:pt x="95" y="66"/>
                </a:lnTo>
                <a:lnTo>
                  <a:pt x="93" y="56"/>
                </a:lnTo>
                <a:lnTo>
                  <a:pt x="83" y="51"/>
                </a:lnTo>
                <a:lnTo>
                  <a:pt x="80" y="49"/>
                </a:lnTo>
                <a:lnTo>
                  <a:pt x="75" y="47"/>
                </a:lnTo>
                <a:lnTo>
                  <a:pt x="72" y="44"/>
                </a:lnTo>
                <a:lnTo>
                  <a:pt x="66" y="30"/>
                </a:lnTo>
                <a:lnTo>
                  <a:pt x="54" y="23"/>
                </a:lnTo>
                <a:lnTo>
                  <a:pt x="52" y="19"/>
                </a:lnTo>
                <a:lnTo>
                  <a:pt x="52" y="18"/>
                </a:lnTo>
                <a:lnTo>
                  <a:pt x="57" y="16"/>
                </a:lnTo>
                <a:lnTo>
                  <a:pt x="65" y="16"/>
                </a:lnTo>
                <a:lnTo>
                  <a:pt x="69" y="16"/>
                </a:lnTo>
                <a:lnTo>
                  <a:pt x="93" y="13"/>
                </a:lnTo>
                <a:lnTo>
                  <a:pt x="100" y="13"/>
                </a:lnTo>
                <a:lnTo>
                  <a:pt x="109" y="13"/>
                </a:lnTo>
                <a:lnTo>
                  <a:pt x="112" y="13"/>
                </a:lnTo>
                <a:lnTo>
                  <a:pt x="116" y="12"/>
                </a:lnTo>
                <a:lnTo>
                  <a:pt x="133" y="12"/>
                </a:lnTo>
                <a:lnTo>
                  <a:pt x="143" y="11"/>
                </a:lnTo>
                <a:lnTo>
                  <a:pt x="151" y="11"/>
                </a:lnTo>
                <a:lnTo>
                  <a:pt x="153" y="11"/>
                </a:lnTo>
                <a:lnTo>
                  <a:pt x="162" y="9"/>
                </a:lnTo>
                <a:lnTo>
                  <a:pt x="179" y="8"/>
                </a:lnTo>
                <a:lnTo>
                  <a:pt x="187" y="8"/>
                </a:lnTo>
                <a:lnTo>
                  <a:pt x="193" y="8"/>
                </a:lnTo>
                <a:lnTo>
                  <a:pt x="198" y="6"/>
                </a:lnTo>
                <a:lnTo>
                  <a:pt x="201" y="6"/>
                </a:lnTo>
                <a:lnTo>
                  <a:pt x="203" y="6"/>
                </a:lnTo>
                <a:lnTo>
                  <a:pt x="205" y="6"/>
                </a:lnTo>
                <a:lnTo>
                  <a:pt x="208" y="6"/>
                </a:lnTo>
                <a:lnTo>
                  <a:pt x="212" y="5"/>
                </a:lnTo>
                <a:lnTo>
                  <a:pt x="237" y="4"/>
                </a:lnTo>
                <a:lnTo>
                  <a:pt x="242" y="2"/>
                </a:lnTo>
                <a:lnTo>
                  <a:pt x="246" y="2"/>
                </a:lnTo>
                <a:lnTo>
                  <a:pt x="251" y="2"/>
                </a:lnTo>
                <a:lnTo>
                  <a:pt x="262" y="1"/>
                </a:lnTo>
                <a:lnTo>
                  <a:pt x="278" y="0"/>
                </a:lnTo>
                <a:lnTo>
                  <a:pt x="278" y="12"/>
                </a:lnTo>
                <a:lnTo>
                  <a:pt x="279" y="26"/>
                </a:lnTo>
                <a:lnTo>
                  <a:pt x="285" y="36"/>
                </a:lnTo>
                <a:lnTo>
                  <a:pt x="294" y="52"/>
                </a:lnTo>
                <a:lnTo>
                  <a:pt x="300" y="65"/>
                </a:lnTo>
                <a:lnTo>
                  <a:pt x="308" y="81"/>
                </a:lnTo>
                <a:lnTo>
                  <a:pt x="311" y="99"/>
                </a:lnTo>
                <a:lnTo>
                  <a:pt x="311" y="102"/>
                </a:lnTo>
                <a:lnTo>
                  <a:pt x="311" y="108"/>
                </a:lnTo>
                <a:lnTo>
                  <a:pt x="313" y="119"/>
                </a:lnTo>
                <a:lnTo>
                  <a:pt x="313" y="123"/>
                </a:lnTo>
                <a:lnTo>
                  <a:pt x="313" y="127"/>
                </a:lnTo>
                <a:lnTo>
                  <a:pt x="313" y="128"/>
                </a:lnTo>
                <a:lnTo>
                  <a:pt x="313" y="132"/>
                </a:lnTo>
                <a:lnTo>
                  <a:pt x="315" y="141"/>
                </a:lnTo>
                <a:lnTo>
                  <a:pt x="315" y="145"/>
                </a:lnTo>
                <a:lnTo>
                  <a:pt x="315" y="149"/>
                </a:lnTo>
                <a:lnTo>
                  <a:pt x="317" y="157"/>
                </a:lnTo>
                <a:lnTo>
                  <a:pt x="317" y="159"/>
                </a:lnTo>
                <a:lnTo>
                  <a:pt x="317" y="164"/>
                </a:lnTo>
                <a:lnTo>
                  <a:pt x="319" y="186"/>
                </a:lnTo>
                <a:lnTo>
                  <a:pt x="321" y="199"/>
                </a:lnTo>
                <a:lnTo>
                  <a:pt x="321" y="206"/>
                </a:lnTo>
                <a:lnTo>
                  <a:pt x="322" y="214"/>
                </a:lnTo>
                <a:lnTo>
                  <a:pt x="322" y="216"/>
                </a:lnTo>
                <a:lnTo>
                  <a:pt x="322" y="224"/>
                </a:lnTo>
                <a:lnTo>
                  <a:pt x="324" y="234"/>
                </a:lnTo>
                <a:lnTo>
                  <a:pt x="325" y="250"/>
                </a:lnTo>
                <a:lnTo>
                  <a:pt x="325" y="253"/>
                </a:lnTo>
                <a:lnTo>
                  <a:pt x="326" y="260"/>
                </a:lnTo>
                <a:lnTo>
                  <a:pt x="328" y="279"/>
                </a:lnTo>
                <a:lnTo>
                  <a:pt x="329" y="288"/>
                </a:lnTo>
                <a:lnTo>
                  <a:pt x="331" y="300"/>
                </a:lnTo>
                <a:lnTo>
                  <a:pt x="332" y="310"/>
                </a:lnTo>
                <a:lnTo>
                  <a:pt x="332" y="321"/>
                </a:lnTo>
                <a:lnTo>
                  <a:pt x="333" y="324"/>
                </a:lnTo>
                <a:lnTo>
                  <a:pt x="335" y="337"/>
                </a:lnTo>
                <a:lnTo>
                  <a:pt x="331" y="347"/>
                </a:lnTo>
                <a:lnTo>
                  <a:pt x="331" y="350"/>
                </a:lnTo>
                <a:lnTo>
                  <a:pt x="332" y="349"/>
                </a:lnTo>
                <a:lnTo>
                  <a:pt x="329" y="360"/>
                </a:lnTo>
                <a:lnTo>
                  <a:pt x="331" y="365"/>
                </a:lnTo>
                <a:lnTo>
                  <a:pt x="335" y="376"/>
                </a:lnTo>
                <a:lnTo>
                  <a:pt x="340" y="386"/>
                </a:lnTo>
                <a:lnTo>
                  <a:pt x="339" y="387"/>
                </a:lnTo>
                <a:lnTo>
                  <a:pt x="339" y="390"/>
                </a:lnTo>
                <a:lnTo>
                  <a:pt x="340" y="391"/>
                </a:lnTo>
                <a:lnTo>
                  <a:pt x="345" y="404"/>
                </a:lnTo>
                <a:lnTo>
                  <a:pt x="335" y="421"/>
                </a:lnTo>
                <a:lnTo>
                  <a:pt x="333" y="423"/>
                </a:lnTo>
                <a:lnTo>
                  <a:pt x="332" y="432"/>
                </a:lnTo>
                <a:lnTo>
                  <a:pt x="326" y="434"/>
                </a:lnTo>
                <a:lnTo>
                  <a:pt x="328" y="441"/>
                </a:lnTo>
                <a:lnTo>
                  <a:pt x="325" y="447"/>
                </a:lnTo>
                <a:lnTo>
                  <a:pt x="311" y="461"/>
                </a:lnTo>
                <a:lnTo>
                  <a:pt x="308" y="461"/>
                </a:lnTo>
                <a:lnTo>
                  <a:pt x="310" y="461"/>
                </a:lnTo>
                <a:lnTo>
                  <a:pt x="310" y="463"/>
                </a:lnTo>
                <a:lnTo>
                  <a:pt x="311" y="475"/>
                </a:lnTo>
                <a:lnTo>
                  <a:pt x="310" y="483"/>
                </a:lnTo>
                <a:lnTo>
                  <a:pt x="304" y="501"/>
                </a:lnTo>
                <a:lnTo>
                  <a:pt x="306" y="502"/>
                </a:lnTo>
                <a:lnTo>
                  <a:pt x="311" y="511"/>
                </a:lnTo>
                <a:lnTo>
                  <a:pt x="304" y="520"/>
                </a:lnTo>
                <a:lnTo>
                  <a:pt x="301" y="530"/>
                </a:lnTo>
                <a:lnTo>
                  <a:pt x="304" y="535"/>
                </a:lnTo>
                <a:lnTo>
                  <a:pt x="304" y="537"/>
                </a:lnTo>
                <a:lnTo>
                  <a:pt x="311" y="542"/>
                </a:lnTo>
                <a:lnTo>
                  <a:pt x="306" y="547"/>
                </a:lnTo>
                <a:lnTo>
                  <a:pt x="296" y="549"/>
                </a:lnTo>
                <a:lnTo>
                  <a:pt x="287" y="555"/>
                </a:lnTo>
                <a:lnTo>
                  <a:pt x="286" y="556"/>
                </a:lnTo>
                <a:lnTo>
                  <a:pt x="285" y="555"/>
                </a:lnTo>
                <a:lnTo>
                  <a:pt x="282" y="553"/>
                </a:lnTo>
                <a:lnTo>
                  <a:pt x="276" y="573"/>
                </a:lnTo>
                <a:lnTo>
                  <a:pt x="283" y="587"/>
                </a:lnTo>
                <a:lnTo>
                  <a:pt x="279" y="594"/>
                </a:lnTo>
                <a:lnTo>
                  <a:pt x="278" y="594"/>
                </a:lnTo>
                <a:lnTo>
                  <a:pt x="272" y="594"/>
                </a:lnTo>
                <a:lnTo>
                  <a:pt x="267" y="588"/>
                </a:lnTo>
                <a:lnTo>
                  <a:pt x="255" y="587"/>
                </a:lnTo>
                <a:lnTo>
                  <a:pt x="240" y="580"/>
                </a:lnTo>
                <a:lnTo>
                  <a:pt x="239" y="580"/>
                </a:lnTo>
                <a:lnTo>
                  <a:pt x="235" y="580"/>
                </a:lnTo>
                <a:lnTo>
                  <a:pt x="223" y="595"/>
                </a:lnTo>
                <a:lnTo>
                  <a:pt x="221" y="599"/>
                </a:lnTo>
                <a:lnTo>
                  <a:pt x="219" y="601"/>
                </a:lnTo>
                <a:lnTo>
                  <a:pt x="222" y="606"/>
                </a:lnTo>
                <a:lnTo>
                  <a:pt x="214" y="599"/>
                </a:lnTo>
                <a:lnTo>
                  <a:pt x="214" y="608"/>
                </a:lnTo>
                <a:lnTo>
                  <a:pt x="210" y="606"/>
                </a:lnTo>
                <a:lnTo>
                  <a:pt x="204" y="603"/>
                </a:lnTo>
                <a:lnTo>
                  <a:pt x="194" y="581"/>
                </a:lnTo>
                <a:lnTo>
                  <a:pt x="191" y="581"/>
                </a:lnTo>
                <a:lnTo>
                  <a:pt x="190" y="574"/>
                </a:lnTo>
                <a:lnTo>
                  <a:pt x="191" y="571"/>
                </a:lnTo>
                <a:lnTo>
                  <a:pt x="194" y="571"/>
                </a:lnTo>
                <a:lnTo>
                  <a:pt x="196" y="567"/>
                </a:lnTo>
                <a:lnTo>
                  <a:pt x="186" y="547"/>
                </a:lnTo>
                <a:lnTo>
                  <a:pt x="187" y="541"/>
                </a:lnTo>
                <a:lnTo>
                  <a:pt x="172" y="527"/>
                </a:lnTo>
                <a:lnTo>
                  <a:pt x="172" y="523"/>
                </a:lnTo>
                <a:lnTo>
                  <a:pt x="159" y="515"/>
                </a:lnTo>
                <a:lnTo>
                  <a:pt x="154" y="515"/>
                </a:lnTo>
                <a:lnTo>
                  <a:pt x="148" y="516"/>
                </a:lnTo>
                <a:lnTo>
                  <a:pt x="143" y="506"/>
                </a:lnTo>
                <a:lnTo>
                  <a:pt x="132" y="497"/>
                </a:lnTo>
                <a:lnTo>
                  <a:pt x="125" y="494"/>
                </a:lnTo>
                <a:lnTo>
                  <a:pt x="121" y="491"/>
                </a:lnTo>
                <a:lnTo>
                  <a:pt x="119" y="491"/>
                </a:lnTo>
                <a:lnTo>
                  <a:pt x="109" y="481"/>
                </a:lnTo>
                <a:lnTo>
                  <a:pt x="109" y="477"/>
                </a:lnTo>
                <a:lnTo>
                  <a:pt x="109" y="463"/>
                </a:lnTo>
                <a:lnTo>
                  <a:pt x="115" y="451"/>
                </a:lnTo>
                <a:lnTo>
                  <a:pt x="115" y="448"/>
                </a:lnTo>
                <a:lnTo>
                  <a:pt x="116" y="447"/>
                </a:lnTo>
                <a:lnTo>
                  <a:pt x="116" y="445"/>
                </a:lnTo>
                <a:lnTo>
                  <a:pt x="122" y="436"/>
                </a:lnTo>
                <a:lnTo>
                  <a:pt x="122" y="433"/>
                </a:lnTo>
                <a:lnTo>
                  <a:pt x="121" y="423"/>
                </a:lnTo>
                <a:lnTo>
                  <a:pt x="122" y="421"/>
                </a:lnTo>
                <a:lnTo>
                  <a:pt x="125" y="418"/>
                </a:lnTo>
                <a:lnTo>
                  <a:pt x="125" y="416"/>
                </a:lnTo>
                <a:lnTo>
                  <a:pt x="125" y="411"/>
                </a:lnTo>
                <a:lnTo>
                  <a:pt x="114" y="404"/>
                </a:lnTo>
                <a:lnTo>
                  <a:pt x="111" y="404"/>
                </a:lnTo>
                <a:lnTo>
                  <a:pt x="107" y="404"/>
                </a:lnTo>
                <a:lnTo>
                  <a:pt x="102" y="401"/>
                </a:lnTo>
                <a:lnTo>
                  <a:pt x="95" y="401"/>
                </a:lnTo>
                <a:lnTo>
                  <a:pt x="89" y="411"/>
                </a:lnTo>
                <a:lnTo>
                  <a:pt x="86" y="412"/>
                </a:lnTo>
                <a:lnTo>
                  <a:pt x="79" y="405"/>
                </a:lnTo>
                <a:lnTo>
                  <a:pt x="76" y="398"/>
                </a:lnTo>
                <a:lnTo>
                  <a:pt x="75" y="386"/>
                </a:lnTo>
                <a:lnTo>
                  <a:pt x="72" y="375"/>
                </a:lnTo>
                <a:lnTo>
                  <a:pt x="69" y="371"/>
                </a:lnTo>
                <a:lnTo>
                  <a:pt x="61" y="362"/>
                </a:lnTo>
                <a:lnTo>
                  <a:pt x="52" y="357"/>
                </a:lnTo>
                <a:lnTo>
                  <a:pt x="47" y="354"/>
                </a:lnTo>
                <a:lnTo>
                  <a:pt x="37" y="343"/>
                </a:lnTo>
                <a:lnTo>
                  <a:pt x="33" y="342"/>
                </a:lnTo>
                <a:lnTo>
                  <a:pt x="31" y="336"/>
                </a:lnTo>
                <a:lnTo>
                  <a:pt x="23" y="331"/>
                </a:lnTo>
                <a:lnTo>
                  <a:pt x="22" y="329"/>
                </a:lnTo>
                <a:lnTo>
                  <a:pt x="19" y="328"/>
                </a:lnTo>
                <a:lnTo>
                  <a:pt x="15" y="321"/>
                </a:lnTo>
                <a:lnTo>
                  <a:pt x="15" y="319"/>
                </a:lnTo>
                <a:lnTo>
                  <a:pt x="13" y="314"/>
                </a:lnTo>
                <a:lnTo>
                  <a:pt x="6" y="307"/>
                </a:lnTo>
                <a:lnTo>
                  <a:pt x="6" y="300"/>
                </a:lnTo>
                <a:lnTo>
                  <a:pt x="4" y="294"/>
                </a:lnTo>
                <a:lnTo>
                  <a:pt x="0" y="281"/>
                </a:lnTo>
                <a:lnTo>
                  <a:pt x="0" y="272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9" name="Freeform 230"/>
          <p:cNvSpPr>
            <a:spLocks/>
          </p:cNvSpPr>
          <p:nvPr/>
        </p:nvSpPr>
        <p:spPr bwMode="auto">
          <a:xfrm>
            <a:off x="3846513" y="2684463"/>
            <a:ext cx="820737" cy="501650"/>
          </a:xfrm>
          <a:custGeom>
            <a:avLst/>
            <a:gdLst>
              <a:gd name="T0" fmla="*/ 2147483647 w 519"/>
              <a:gd name="T1" fmla="*/ 2147483647 h 341"/>
              <a:gd name="T2" fmla="*/ 2147483647 w 519"/>
              <a:gd name="T3" fmla="*/ 2147483647 h 341"/>
              <a:gd name="T4" fmla="*/ 2147483647 w 519"/>
              <a:gd name="T5" fmla="*/ 2147483647 h 341"/>
              <a:gd name="T6" fmla="*/ 2147483647 w 519"/>
              <a:gd name="T7" fmla="*/ 2147483647 h 341"/>
              <a:gd name="T8" fmla="*/ 2147483647 w 519"/>
              <a:gd name="T9" fmla="*/ 2147483647 h 341"/>
              <a:gd name="T10" fmla="*/ 2147483647 w 519"/>
              <a:gd name="T11" fmla="*/ 2147483647 h 341"/>
              <a:gd name="T12" fmla="*/ 2147483647 w 519"/>
              <a:gd name="T13" fmla="*/ 2147483647 h 341"/>
              <a:gd name="T14" fmla="*/ 2147483647 w 519"/>
              <a:gd name="T15" fmla="*/ 2147483647 h 341"/>
              <a:gd name="T16" fmla="*/ 2147483647 w 519"/>
              <a:gd name="T17" fmla="*/ 2147483647 h 341"/>
              <a:gd name="T18" fmla="*/ 2147483647 w 519"/>
              <a:gd name="T19" fmla="*/ 2147483647 h 341"/>
              <a:gd name="T20" fmla="*/ 2147483647 w 519"/>
              <a:gd name="T21" fmla="*/ 2147483647 h 341"/>
              <a:gd name="T22" fmla="*/ 2147483647 w 519"/>
              <a:gd name="T23" fmla="*/ 2147483647 h 341"/>
              <a:gd name="T24" fmla="*/ 0 w 519"/>
              <a:gd name="T25" fmla="*/ 2147483647 h 341"/>
              <a:gd name="T26" fmla="*/ 2147483647 w 519"/>
              <a:gd name="T27" fmla="*/ 2147483647 h 341"/>
              <a:gd name="T28" fmla="*/ 2147483647 w 519"/>
              <a:gd name="T29" fmla="*/ 2147483647 h 341"/>
              <a:gd name="T30" fmla="*/ 2147483647 w 519"/>
              <a:gd name="T31" fmla="*/ 2147483647 h 341"/>
              <a:gd name="T32" fmla="*/ 2147483647 w 519"/>
              <a:gd name="T33" fmla="*/ 2147483647 h 341"/>
              <a:gd name="T34" fmla="*/ 2147483647 w 519"/>
              <a:gd name="T35" fmla="*/ 2147483647 h 341"/>
              <a:gd name="T36" fmla="*/ 2147483647 w 519"/>
              <a:gd name="T37" fmla="*/ 2147483647 h 341"/>
              <a:gd name="T38" fmla="*/ 2147483647 w 519"/>
              <a:gd name="T39" fmla="*/ 2147483647 h 341"/>
              <a:gd name="T40" fmla="*/ 2147483647 w 519"/>
              <a:gd name="T41" fmla="*/ 2147483647 h 341"/>
              <a:gd name="T42" fmla="*/ 2147483647 w 519"/>
              <a:gd name="T43" fmla="*/ 2147483647 h 341"/>
              <a:gd name="T44" fmla="*/ 2147483647 w 519"/>
              <a:gd name="T45" fmla="*/ 2147483647 h 341"/>
              <a:gd name="T46" fmla="*/ 2147483647 w 519"/>
              <a:gd name="T47" fmla="*/ 2147483647 h 341"/>
              <a:gd name="T48" fmla="*/ 2147483647 w 519"/>
              <a:gd name="T49" fmla="*/ 2147483647 h 341"/>
              <a:gd name="T50" fmla="*/ 2147483647 w 519"/>
              <a:gd name="T51" fmla="*/ 2147483647 h 341"/>
              <a:gd name="T52" fmla="*/ 2147483647 w 519"/>
              <a:gd name="T53" fmla="*/ 2147483647 h 341"/>
              <a:gd name="T54" fmla="*/ 2147483647 w 519"/>
              <a:gd name="T55" fmla="*/ 2147483647 h 341"/>
              <a:gd name="T56" fmla="*/ 2147483647 w 519"/>
              <a:gd name="T57" fmla="*/ 2147483647 h 341"/>
              <a:gd name="T58" fmla="*/ 2147483647 w 519"/>
              <a:gd name="T59" fmla="*/ 2147483647 h 341"/>
              <a:gd name="T60" fmla="*/ 2147483647 w 519"/>
              <a:gd name="T61" fmla="*/ 2147483647 h 341"/>
              <a:gd name="T62" fmla="*/ 2147483647 w 519"/>
              <a:gd name="T63" fmla="*/ 2147483647 h 341"/>
              <a:gd name="T64" fmla="*/ 2147483647 w 519"/>
              <a:gd name="T65" fmla="*/ 2147483647 h 341"/>
              <a:gd name="T66" fmla="*/ 2147483647 w 519"/>
              <a:gd name="T67" fmla="*/ 2147483647 h 341"/>
              <a:gd name="T68" fmla="*/ 2147483647 w 519"/>
              <a:gd name="T69" fmla="*/ 2147483647 h 341"/>
              <a:gd name="T70" fmla="*/ 2147483647 w 519"/>
              <a:gd name="T71" fmla="*/ 2147483647 h 341"/>
              <a:gd name="T72" fmla="*/ 2147483647 w 519"/>
              <a:gd name="T73" fmla="*/ 2147483647 h 341"/>
              <a:gd name="T74" fmla="*/ 2147483647 w 519"/>
              <a:gd name="T75" fmla="*/ 2147483647 h 341"/>
              <a:gd name="T76" fmla="*/ 2147483647 w 519"/>
              <a:gd name="T77" fmla="*/ 2147483647 h 341"/>
              <a:gd name="T78" fmla="*/ 2147483647 w 519"/>
              <a:gd name="T79" fmla="*/ 2147483647 h 341"/>
              <a:gd name="T80" fmla="*/ 2147483647 w 519"/>
              <a:gd name="T81" fmla="*/ 2147483647 h 341"/>
              <a:gd name="T82" fmla="*/ 2147483647 w 519"/>
              <a:gd name="T83" fmla="*/ 2147483647 h 341"/>
              <a:gd name="T84" fmla="*/ 2147483647 w 519"/>
              <a:gd name="T85" fmla="*/ 2147483647 h 341"/>
              <a:gd name="T86" fmla="*/ 2147483647 w 519"/>
              <a:gd name="T87" fmla="*/ 2147483647 h 341"/>
              <a:gd name="T88" fmla="*/ 2147483647 w 519"/>
              <a:gd name="T89" fmla="*/ 2147483647 h 341"/>
              <a:gd name="T90" fmla="*/ 2147483647 w 519"/>
              <a:gd name="T91" fmla="*/ 2147483647 h 341"/>
              <a:gd name="T92" fmla="*/ 2147483647 w 519"/>
              <a:gd name="T93" fmla="*/ 2147483647 h 341"/>
              <a:gd name="T94" fmla="*/ 2147483647 w 519"/>
              <a:gd name="T95" fmla="*/ 2147483647 h 341"/>
              <a:gd name="T96" fmla="*/ 2147483647 w 519"/>
              <a:gd name="T97" fmla="*/ 2147483647 h 341"/>
              <a:gd name="T98" fmla="*/ 2147483647 w 519"/>
              <a:gd name="T99" fmla="*/ 2147483647 h 341"/>
              <a:gd name="T100" fmla="*/ 2147483647 w 519"/>
              <a:gd name="T101" fmla="*/ 2147483647 h 341"/>
              <a:gd name="T102" fmla="*/ 2147483647 w 519"/>
              <a:gd name="T103" fmla="*/ 2147483647 h 341"/>
              <a:gd name="T104" fmla="*/ 2147483647 w 519"/>
              <a:gd name="T105" fmla="*/ 2147483647 h 341"/>
              <a:gd name="T106" fmla="*/ 2147483647 w 519"/>
              <a:gd name="T107" fmla="*/ 2147483647 h 341"/>
              <a:gd name="T108" fmla="*/ 2147483647 w 519"/>
              <a:gd name="T109" fmla="*/ 2147483647 h 341"/>
              <a:gd name="T110" fmla="*/ 2147483647 w 519"/>
              <a:gd name="T111" fmla="*/ 2147483647 h 341"/>
              <a:gd name="T112" fmla="*/ 2147483647 w 519"/>
              <a:gd name="T113" fmla="*/ 2147483647 h 341"/>
              <a:gd name="T114" fmla="*/ 2147483647 w 519"/>
              <a:gd name="T115" fmla="*/ 2147483647 h 341"/>
              <a:gd name="T116" fmla="*/ 2147483647 w 519"/>
              <a:gd name="T117" fmla="*/ 2147483647 h 341"/>
              <a:gd name="T118" fmla="*/ 2147483647 w 519"/>
              <a:gd name="T119" fmla="*/ 2147483647 h 34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19"/>
              <a:gd name="T181" fmla="*/ 0 h 341"/>
              <a:gd name="T182" fmla="*/ 519 w 519"/>
              <a:gd name="T183" fmla="*/ 341 h 34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19" h="341">
                <a:moveTo>
                  <a:pt x="243" y="11"/>
                </a:moveTo>
                <a:lnTo>
                  <a:pt x="232" y="11"/>
                </a:lnTo>
                <a:lnTo>
                  <a:pt x="216" y="12"/>
                </a:lnTo>
                <a:lnTo>
                  <a:pt x="214" y="12"/>
                </a:lnTo>
                <a:lnTo>
                  <a:pt x="206" y="12"/>
                </a:lnTo>
                <a:lnTo>
                  <a:pt x="203" y="12"/>
                </a:lnTo>
                <a:lnTo>
                  <a:pt x="184" y="13"/>
                </a:lnTo>
                <a:lnTo>
                  <a:pt x="174" y="13"/>
                </a:lnTo>
                <a:lnTo>
                  <a:pt x="170" y="13"/>
                </a:lnTo>
                <a:lnTo>
                  <a:pt x="153" y="13"/>
                </a:lnTo>
                <a:lnTo>
                  <a:pt x="145" y="13"/>
                </a:lnTo>
                <a:lnTo>
                  <a:pt x="137" y="13"/>
                </a:lnTo>
                <a:lnTo>
                  <a:pt x="135" y="13"/>
                </a:lnTo>
                <a:lnTo>
                  <a:pt x="132" y="13"/>
                </a:lnTo>
                <a:lnTo>
                  <a:pt x="116" y="15"/>
                </a:lnTo>
                <a:lnTo>
                  <a:pt x="106" y="15"/>
                </a:lnTo>
                <a:lnTo>
                  <a:pt x="96" y="16"/>
                </a:lnTo>
                <a:lnTo>
                  <a:pt x="91" y="16"/>
                </a:lnTo>
                <a:lnTo>
                  <a:pt x="70" y="16"/>
                </a:lnTo>
                <a:lnTo>
                  <a:pt x="67" y="16"/>
                </a:lnTo>
                <a:lnTo>
                  <a:pt x="58" y="16"/>
                </a:lnTo>
                <a:lnTo>
                  <a:pt x="54" y="16"/>
                </a:lnTo>
                <a:lnTo>
                  <a:pt x="48" y="16"/>
                </a:lnTo>
                <a:lnTo>
                  <a:pt x="44" y="16"/>
                </a:lnTo>
                <a:lnTo>
                  <a:pt x="27" y="16"/>
                </a:lnTo>
                <a:lnTo>
                  <a:pt x="18" y="17"/>
                </a:lnTo>
                <a:lnTo>
                  <a:pt x="12" y="17"/>
                </a:lnTo>
                <a:lnTo>
                  <a:pt x="8" y="17"/>
                </a:lnTo>
                <a:lnTo>
                  <a:pt x="1" y="17"/>
                </a:lnTo>
                <a:lnTo>
                  <a:pt x="6" y="30"/>
                </a:lnTo>
                <a:lnTo>
                  <a:pt x="5" y="44"/>
                </a:lnTo>
                <a:lnTo>
                  <a:pt x="9" y="46"/>
                </a:lnTo>
                <a:lnTo>
                  <a:pt x="13" y="58"/>
                </a:lnTo>
                <a:lnTo>
                  <a:pt x="12" y="62"/>
                </a:lnTo>
                <a:lnTo>
                  <a:pt x="9" y="66"/>
                </a:lnTo>
                <a:lnTo>
                  <a:pt x="9" y="76"/>
                </a:lnTo>
                <a:lnTo>
                  <a:pt x="6" y="81"/>
                </a:lnTo>
                <a:lnTo>
                  <a:pt x="0" y="103"/>
                </a:lnTo>
                <a:lnTo>
                  <a:pt x="11" y="116"/>
                </a:lnTo>
                <a:lnTo>
                  <a:pt x="11" y="118"/>
                </a:lnTo>
                <a:lnTo>
                  <a:pt x="12" y="125"/>
                </a:lnTo>
                <a:lnTo>
                  <a:pt x="15" y="127"/>
                </a:lnTo>
                <a:lnTo>
                  <a:pt x="22" y="149"/>
                </a:lnTo>
                <a:lnTo>
                  <a:pt x="24" y="153"/>
                </a:lnTo>
                <a:lnTo>
                  <a:pt x="22" y="156"/>
                </a:lnTo>
                <a:lnTo>
                  <a:pt x="27" y="165"/>
                </a:lnTo>
                <a:lnTo>
                  <a:pt x="29" y="174"/>
                </a:lnTo>
                <a:lnTo>
                  <a:pt x="31" y="179"/>
                </a:lnTo>
                <a:lnTo>
                  <a:pt x="37" y="179"/>
                </a:lnTo>
                <a:lnTo>
                  <a:pt x="40" y="193"/>
                </a:lnTo>
                <a:lnTo>
                  <a:pt x="41" y="194"/>
                </a:lnTo>
                <a:lnTo>
                  <a:pt x="44" y="207"/>
                </a:lnTo>
                <a:lnTo>
                  <a:pt x="41" y="214"/>
                </a:lnTo>
                <a:lnTo>
                  <a:pt x="42" y="219"/>
                </a:lnTo>
                <a:lnTo>
                  <a:pt x="52" y="229"/>
                </a:lnTo>
                <a:lnTo>
                  <a:pt x="52" y="233"/>
                </a:lnTo>
                <a:lnTo>
                  <a:pt x="51" y="233"/>
                </a:lnTo>
                <a:lnTo>
                  <a:pt x="52" y="236"/>
                </a:lnTo>
                <a:lnTo>
                  <a:pt x="58" y="246"/>
                </a:lnTo>
                <a:lnTo>
                  <a:pt x="62" y="257"/>
                </a:lnTo>
                <a:lnTo>
                  <a:pt x="59" y="259"/>
                </a:lnTo>
                <a:lnTo>
                  <a:pt x="59" y="266"/>
                </a:lnTo>
                <a:lnTo>
                  <a:pt x="62" y="266"/>
                </a:lnTo>
                <a:lnTo>
                  <a:pt x="63" y="269"/>
                </a:lnTo>
                <a:lnTo>
                  <a:pt x="62" y="270"/>
                </a:lnTo>
                <a:lnTo>
                  <a:pt x="63" y="273"/>
                </a:lnTo>
                <a:lnTo>
                  <a:pt x="62" y="280"/>
                </a:lnTo>
                <a:lnTo>
                  <a:pt x="62" y="281"/>
                </a:lnTo>
                <a:lnTo>
                  <a:pt x="63" y="287"/>
                </a:lnTo>
                <a:lnTo>
                  <a:pt x="67" y="298"/>
                </a:lnTo>
                <a:lnTo>
                  <a:pt x="69" y="298"/>
                </a:lnTo>
                <a:lnTo>
                  <a:pt x="67" y="301"/>
                </a:lnTo>
                <a:lnTo>
                  <a:pt x="67" y="310"/>
                </a:lnTo>
                <a:lnTo>
                  <a:pt x="63" y="315"/>
                </a:lnTo>
                <a:lnTo>
                  <a:pt x="74" y="330"/>
                </a:lnTo>
                <a:lnTo>
                  <a:pt x="73" y="333"/>
                </a:lnTo>
                <a:lnTo>
                  <a:pt x="74" y="333"/>
                </a:lnTo>
                <a:lnTo>
                  <a:pt x="94" y="333"/>
                </a:lnTo>
                <a:lnTo>
                  <a:pt x="105" y="333"/>
                </a:lnTo>
                <a:lnTo>
                  <a:pt x="114" y="333"/>
                </a:lnTo>
                <a:lnTo>
                  <a:pt x="119" y="333"/>
                </a:lnTo>
                <a:lnTo>
                  <a:pt x="135" y="331"/>
                </a:lnTo>
                <a:lnTo>
                  <a:pt x="142" y="331"/>
                </a:lnTo>
                <a:lnTo>
                  <a:pt x="156" y="331"/>
                </a:lnTo>
                <a:lnTo>
                  <a:pt x="164" y="331"/>
                </a:lnTo>
                <a:lnTo>
                  <a:pt x="175" y="331"/>
                </a:lnTo>
                <a:lnTo>
                  <a:pt x="178" y="330"/>
                </a:lnTo>
                <a:lnTo>
                  <a:pt x="196" y="330"/>
                </a:lnTo>
                <a:lnTo>
                  <a:pt x="198" y="330"/>
                </a:lnTo>
                <a:lnTo>
                  <a:pt x="216" y="330"/>
                </a:lnTo>
                <a:lnTo>
                  <a:pt x="217" y="328"/>
                </a:lnTo>
                <a:lnTo>
                  <a:pt x="235" y="327"/>
                </a:lnTo>
                <a:lnTo>
                  <a:pt x="236" y="327"/>
                </a:lnTo>
                <a:lnTo>
                  <a:pt x="253" y="327"/>
                </a:lnTo>
                <a:lnTo>
                  <a:pt x="257" y="327"/>
                </a:lnTo>
                <a:lnTo>
                  <a:pt x="263" y="326"/>
                </a:lnTo>
                <a:lnTo>
                  <a:pt x="267" y="326"/>
                </a:lnTo>
                <a:lnTo>
                  <a:pt x="277" y="326"/>
                </a:lnTo>
                <a:lnTo>
                  <a:pt x="290" y="324"/>
                </a:lnTo>
                <a:lnTo>
                  <a:pt x="299" y="324"/>
                </a:lnTo>
                <a:lnTo>
                  <a:pt x="318" y="323"/>
                </a:lnTo>
                <a:lnTo>
                  <a:pt x="321" y="323"/>
                </a:lnTo>
                <a:lnTo>
                  <a:pt x="326" y="322"/>
                </a:lnTo>
                <a:lnTo>
                  <a:pt x="339" y="320"/>
                </a:lnTo>
                <a:lnTo>
                  <a:pt x="351" y="320"/>
                </a:lnTo>
                <a:lnTo>
                  <a:pt x="358" y="319"/>
                </a:lnTo>
                <a:lnTo>
                  <a:pt x="360" y="319"/>
                </a:lnTo>
                <a:lnTo>
                  <a:pt x="365" y="319"/>
                </a:lnTo>
                <a:lnTo>
                  <a:pt x="375" y="319"/>
                </a:lnTo>
                <a:lnTo>
                  <a:pt x="378" y="319"/>
                </a:lnTo>
                <a:lnTo>
                  <a:pt x="385" y="317"/>
                </a:lnTo>
                <a:lnTo>
                  <a:pt x="401" y="316"/>
                </a:lnTo>
                <a:lnTo>
                  <a:pt x="403" y="317"/>
                </a:lnTo>
                <a:lnTo>
                  <a:pt x="411" y="323"/>
                </a:lnTo>
                <a:lnTo>
                  <a:pt x="421" y="337"/>
                </a:lnTo>
                <a:lnTo>
                  <a:pt x="427" y="340"/>
                </a:lnTo>
                <a:lnTo>
                  <a:pt x="432" y="337"/>
                </a:lnTo>
                <a:lnTo>
                  <a:pt x="430" y="317"/>
                </a:lnTo>
                <a:lnTo>
                  <a:pt x="445" y="310"/>
                </a:lnTo>
                <a:lnTo>
                  <a:pt x="448" y="306"/>
                </a:lnTo>
                <a:lnTo>
                  <a:pt x="450" y="306"/>
                </a:lnTo>
                <a:lnTo>
                  <a:pt x="451" y="304"/>
                </a:lnTo>
                <a:lnTo>
                  <a:pt x="451" y="297"/>
                </a:lnTo>
                <a:lnTo>
                  <a:pt x="461" y="269"/>
                </a:lnTo>
                <a:lnTo>
                  <a:pt x="461" y="262"/>
                </a:lnTo>
                <a:lnTo>
                  <a:pt x="455" y="252"/>
                </a:lnTo>
                <a:lnTo>
                  <a:pt x="445" y="243"/>
                </a:lnTo>
                <a:lnTo>
                  <a:pt x="448" y="233"/>
                </a:lnTo>
                <a:lnTo>
                  <a:pt x="450" y="229"/>
                </a:lnTo>
                <a:lnTo>
                  <a:pt x="454" y="223"/>
                </a:lnTo>
                <a:lnTo>
                  <a:pt x="470" y="219"/>
                </a:lnTo>
                <a:lnTo>
                  <a:pt x="494" y="211"/>
                </a:lnTo>
                <a:lnTo>
                  <a:pt x="504" y="204"/>
                </a:lnTo>
                <a:lnTo>
                  <a:pt x="506" y="186"/>
                </a:lnTo>
                <a:lnTo>
                  <a:pt x="508" y="183"/>
                </a:lnTo>
                <a:lnTo>
                  <a:pt x="511" y="181"/>
                </a:lnTo>
                <a:lnTo>
                  <a:pt x="512" y="181"/>
                </a:lnTo>
                <a:lnTo>
                  <a:pt x="518" y="170"/>
                </a:lnTo>
                <a:lnTo>
                  <a:pt x="518" y="164"/>
                </a:lnTo>
                <a:lnTo>
                  <a:pt x="518" y="156"/>
                </a:lnTo>
                <a:lnTo>
                  <a:pt x="518" y="153"/>
                </a:lnTo>
                <a:lnTo>
                  <a:pt x="515" y="143"/>
                </a:lnTo>
                <a:lnTo>
                  <a:pt x="505" y="138"/>
                </a:lnTo>
                <a:lnTo>
                  <a:pt x="502" y="136"/>
                </a:lnTo>
                <a:lnTo>
                  <a:pt x="497" y="134"/>
                </a:lnTo>
                <a:lnTo>
                  <a:pt x="494" y="131"/>
                </a:lnTo>
                <a:lnTo>
                  <a:pt x="488" y="117"/>
                </a:lnTo>
                <a:lnTo>
                  <a:pt x="476" y="110"/>
                </a:lnTo>
                <a:lnTo>
                  <a:pt x="475" y="106"/>
                </a:lnTo>
                <a:lnTo>
                  <a:pt x="475" y="105"/>
                </a:lnTo>
                <a:lnTo>
                  <a:pt x="469" y="92"/>
                </a:lnTo>
                <a:lnTo>
                  <a:pt x="465" y="89"/>
                </a:lnTo>
                <a:lnTo>
                  <a:pt x="454" y="88"/>
                </a:lnTo>
                <a:lnTo>
                  <a:pt x="439" y="80"/>
                </a:lnTo>
                <a:lnTo>
                  <a:pt x="437" y="67"/>
                </a:lnTo>
                <a:lnTo>
                  <a:pt x="430" y="56"/>
                </a:lnTo>
                <a:lnTo>
                  <a:pt x="429" y="53"/>
                </a:lnTo>
                <a:lnTo>
                  <a:pt x="427" y="46"/>
                </a:lnTo>
                <a:lnTo>
                  <a:pt x="427" y="45"/>
                </a:lnTo>
                <a:lnTo>
                  <a:pt x="436" y="26"/>
                </a:lnTo>
                <a:lnTo>
                  <a:pt x="423" y="11"/>
                </a:lnTo>
                <a:lnTo>
                  <a:pt x="423" y="9"/>
                </a:lnTo>
                <a:lnTo>
                  <a:pt x="422" y="1"/>
                </a:lnTo>
                <a:lnTo>
                  <a:pt x="422" y="0"/>
                </a:lnTo>
                <a:lnTo>
                  <a:pt x="419" y="1"/>
                </a:lnTo>
                <a:lnTo>
                  <a:pt x="412" y="1"/>
                </a:lnTo>
                <a:lnTo>
                  <a:pt x="391" y="2"/>
                </a:lnTo>
                <a:lnTo>
                  <a:pt x="390" y="2"/>
                </a:lnTo>
                <a:lnTo>
                  <a:pt x="382" y="2"/>
                </a:lnTo>
                <a:lnTo>
                  <a:pt x="354" y="5"/>
                </a:lnTo>
                <a:lnTo>
                  <a:pt x="325" y="6"/>
                </a:lnTo>
                <a:lnTo>
                  <a:pt x="318" y="6"/>
                </a:lnTo>
                <a:lnTo>
                  <a:pt x="282" y="9"/>
                </a:lnTo>
                <a:lnTo>
                  <a:pt x="281" y="9"/>
                </a:lnTo>
                <a:lnTo>
                  <a:pt x="278" y="9"/>
                </a:lnTo>
                <a:lnTo>
                  <a:pt x="253" y="9"/>
                </a:lnTo>
                <a:lnTo>
                  <a:pt x="250" y="11"/>
                </a:lnTo>
                <a:lnTo>
                  <a:pt x="243" y="11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0" name="Freeform 231"/>
          <p:cNvSpPr>
            <a:spLocks/>
          </p:cNvSpPr>
          <p:nvPr/>
        </p:nvSpPr>
        <p:spPr bwMode="auto">
          <a:xfrm>
            <a:off x="3127375" y="3262313"/>
            <a:ext cx="1008063" cy="495300"/>
          </a:xfrm>
          <a:custGeom>
            <a:avLst/>
            <a:gdLst>
              <a:gd name="T0" fmla="*/ 2147483647 w 639"/>
              <a:gd name="T1" fmla="*/ 2147483647 h 337"/>
              <a:gd name="T2" fmla="*/ 2147483647 w 639"/>
              <a:gd name="T3" fmla="*/ 2147483647 h 337"/>
              <a:gd name="T4" fmla="*/ 2147483647 w 639"/>
              <a:gd name="T5" fmla="*/ 2147483647 h 337"/>
              <a:gd name="T6" fmla="*/ 2147483647 w 639"/>
              <a:gd name="T7" fmla="*/ 2147483647 h 337"/>
              <a:gd name="T8" fmla="*/ 2147483647 w 639"/>
              <a:gd name="T9" fmla="*/ 2147483647 h 337"/>
              <a:gd name="T10" fmla="*/ 2147483647 w 639"/>
              <a:gd name="T11" fmla="*/ 2147483647 h 337"/>
              <a:gd name="T12" fmla="*/ 2147483647 w 639"/>
              <a:gd name="T13" fmla="*/ 2147483647 h 337"/>
              <a:gd name="T14" fmla="*/ 2147483647 w 639"/>
              <a:gd name="T15" fmla="*/ 2147483647 h 337"/>
              <a:gd name="T16" fmla="*/ 2147483647 w 639"/>
              <a:gd name="T17" fmla="*/ 2147483647 h 337"/>
              <a:gd name="T18" fmla="*/ 2147483647 w 639"/>
              <a:gd name="T19" fmla="*/ 2147483647 h 337"/>
              <a:gd name="T20" fmla="*/ 2147483647 w 639"/>
              <a:gd name="T21" fmla="*/ 2147483647 h 337"/>
              <a:gd name="T22" fmla="*/ 2147483647 w 639"/>
              <a:gd name="T23" fmla="*/ 2147483647 h 337"/>
              <a:gd name="T24" fmla="*/ 2147483647 w 639"/>
              <a:gd name="T25" fmla="*/ 2147483647 h 337"/>
              <a:gd name="T26" fmla="*/ 2147483647 w 639"/>
              <a:gd name="T27" fmla="*/ 2147483647 h 337"/>
              <a:gd name="T28" fmla="*/ 2147483647 w 639"/>
              <a:gd name="T29" fmla="*/ 2147483647 h 337"/>
              <a:gd name="T30" fmla="*/ 2147483647 w 639"/>
              <a:gd name="T31" fmla="*/ 2147483647 h 337"/>
              <a:gd name="T32" fmla="*/ 2147483647 w 639"/>
              <a:gd name="T33" fmla="*/ 2147483647 h 337"/>
              <a:gd name="T34" fmla="*/ 2147483647 w 639"/>
              <a:gd name="T35" fmla="*/ 2147483647 h 337"/>
              <a:gd name="T36" fmla="*/ 2147483647 w 639"/>
              <a:gd name="T37" fmla="*/ 2147483647 h 337"/>
              <a:gd name="T38" fmla="*/ 2147483647 w 639"/>
              <a:gd name="T39" fmla="*/ 2147483647 h 337"/>
              <a:gd name="T40" fmla="*/ 2147483647 w 639"/>
              <a:gd name="T41" fmla="*/ 2147483647 h 337"/>
              <a:gd name="T42" fmla="*/ 2147483647 w 639"/>
              <a:gd name="T43" fmla="*/ 2147483647 h 337"/>
              <a:gd name="T44" fmla="*/ 2147483647 w 639"/>
              <a:gd name="T45" fmla="*/ 2147483647 h 337"/>
              <a:gd name="T46" fmla="*/ 2147483647 w 639"/>
              <a:gd name="T47" fmla="*/ 2147483647 h 337"/>
              <a:gd name="T48" fmla="*/ 2147483647 w 639"/>
              <a:gd name="T49" fmla="*/ 2147483647 h 337"/>
              <a:gd name="T50" fmla="*/ 2147483647 w 639"/>
              <a:gd name="T51" fmla="*/ 2147483647 h 337"/>
              <a:gd name="T52" fmla="*/ 2147483647 w 639"/>
              <a:gd name="T53" fmla="*/ 2147483647 h 337"/>
              <a:gd name="T54" fmla="*/ 2147483647 w 639"/>
              <a:gd name="T55" fmla="*/ 2147483647 h 337"/>
              <a:gd name="T56" fmla="*/ 2147483647 w 639"/>
              <a:gd name="T57" fmla="*/ 2147483647 h 337"/>
              <a:gd name="T58" fmla="*/ 2147483647 w 639"/>
              <a:gd name="T59" fmla="*/ 2147483647 h 337"/>
              <a:gd name="T60" fmla="*/ 2147483647 w 639"/>
              <a:gd name="T61" fmla="*/ 2147483647 h 337"/>
              <a:gd name="T62" fmla="*/ 2147483647 w 639"/>
              <a:gd name="T63" fmla="*/ 2147483647 h 337"/>
              <a:gd name="T64" fmla="*/ 2147483647 w 639"/>
              <a:gd name="T65" fmla="*/ 2147483647 h 337"/>
              <a:gd name="T66" fmla="*/ 2147483647 w 639"/>
              <a:gd name="T67" fmla="*/ 2147483647 h 337"/>
              <a:gd name="T68" fmla="*/ 2147483647 w 639"/>
              <a:gd name="T69" fmla="*/ 2147483647 h 337"/>
              <a:gd name="T70" fmla="*/ 2147483647 w 639"/>
              <a:gd name="T71" fmla="*/ 2147483647 h 337"/>
              <a:gd name="T72" fmla="*/ 2147483647 w 639"/>
              <a:gd name="T73" fmla="*/ 2147483647 h 337"/>
              <a:gd name="T74" fmla="*/ 2147483647 w 639"/>
              <a:gd name="T75" fmla="*/ 2147483647 h 337"/>
              <a:gd name="T76" fmla="*/ 2147483647 w 639"/>
              <a:gd name="T77" fmla="*/ 2147483647 h 337"/>
              <a:gd name="T78" fmla="*/ 2147483647 w 639"/>
              <a:gd name="T79" fmla="*/ 2147483647 h 337"/>
              <a:gd name="T80" fmla="*/ 2147483647 w 639"/>
              <a:gd name="T81" fmla="*/ 2147483647 h 337"/>
              <a:gd name="T82" fmla="*/ 2147483647 w 639"/>
              <a:gd name="T83" fmla="*/ 2147483647 h 337"/>
              <a:gd name="T84" fmla="*/ 2147483647 w 639"/>
              <a:gd name="T85" fmla="*/ 2147483647 h 337"/>
              <a:gd name="T86" fmla="*/ 2147483647 w 639"/>
              <a:gd name="T87" fmla="*/ 2147483647 h 337"/>
              <a:gd name="T88" fmla="*/ 2147483647 w 639"/>
              <a:gd name="T89" fmla="*/ 2147483647 h 337"/>
              <a:gd name="T90" fmla="*/ 2147483647 w 639"/>
              <a:gd name="T91" fmla="*/ 2147483647 h 337"/>
              <a:gd name="T92" fmla="*/ 2147483647 w 639"/>
              <a:gd name="T93" fmla="*/ 2147483647 h 337"/>
              <a:gd name="T94" fmla="*/ 2147483647 w 639"/>
              <a:gd name="T95" fmla="*/ 2147483647 h 337"/>
              <a:gd name="T96" fmla="*/ 2147483647 w 639"/>
              <a:gd name="T97" fmla="*/ 2147483647 h 337"/>
              <a:gd name="T98" fmla="*/ 2147483647 w 639"/>
              <a:gd name="T99" fmla="*/ 2147483647 h 337"/>
              <a:gd name="T100" fmla="*/ 2147483647 w 639"/>
              <a:gd name="T101" fmla="*/ 2147483647 h 337"/>
              <a:gd name="T102" fmla="*/ 2147483647 w 639"/>
              <a:gd name="T103" fmla="*/ 2147483647 h 337"/>
              <a:gd name="T104" fmla="*/ 2147483647 w 639"/>
              <a:gd name="T105" fmla="*/ 2147483647 h 337"/>
              <a:gd name="T106" fmla="*/ 2147483647 w 639"/>
              <a:gd name="T107" fmla="*/ 2147483647 h 337"/>
              <a:gd name="T108" fmla="*/ 2147483647 w 639"/>
              <a:gd name="T109" fmla="*/ 2147483647 h 337"/>
              <a:gd name="T110" fmla="*/ 2147483647 w 639"/>
              <a:gd name="T111" fmla="*/ 2147483647 h 337"/>
              <a:gd name="T112" fmla="*/ 2147483647 w 639"/>
              <a:gd name="T113" fmla="*/ 2147483647 h 337"/>
              <a:gd name="T114" fmla="*/ 2147483647 w 639"/>
              <a:gd name="T115" fmla="*/ 2147483647 h 337"/>
              <a:gd name="T116" fmla="*/ 2147483647 w 639"/>
              <a:gd name="T117" fmla="*/ 2147483647 h 337"/>
              <a:gd name="T118" fmla="*/ 2147483647 w 639"/>
              <a:gd name="T119" fmla="*/ 2147483647 h 337"/>
              <a:gd name="T120" fmla="*/ 2147483647 w 639"/>
              <a:gd name="T121" fmla="*/ 2147483647 h 337"/>
              <a:gd name="T122" fmla="*/ 2147483647 w 639"/>
              <a:gd name="T123" fmla="*/ 2147483647 h 337"/>
              <a:gd name="T124" fmla="*/ 2147483647 w 639"/>
              <a:gd name="T125" fmla="*/ 2147483647 h 3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39"/>
              <a:gd name="T190" fmla="*/ 0 h 337"/>
              <a:gd name="T191" fmla="*/ 639 w 639"/>
              <a:gd name="T192" fmla="*/ 337 h 3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39" h="337">
                <a:moveTo>
                  <a:pt x="631" y="106"/>
                </a:moveTo>
                <a:lnTo>
                  <a:pt x="631" y="113"/>
                </a:lnTo>
                <a:lnTo>
                  <a:pt x="631" y="122"/>
                </a:lnTo>
                <a:lnTo>
                  <a:pt x="632" y="129"/>
                </a:lnTo>
                <a:lnTo>
                  <a:pt x="632" y="138"/>
                </a:lnTo>
                <a:lnTo>
                  <a:pt x="632" y="140"/>
                </a:lnTo>
                <a:lnTo>
                  <a:pt x="632" y="152"/>
                </a:lnTo>
                <a:lnTo>
                  <a:pt x="632" y="166"/>
                </a:lnTo>
                <a:lnTo>
                  <a:pt x="632" y="169"/>
                </a:lnTo>
                <a:lnTo>
                  <a:pt x="632" y="179"/>
                </a:lnTo>
                <a:lnTo>
                  <a:pt x="633" y="194"/>
                </a:lnTo>
                <a:lnTo>
                  <a:pt x="633" y="204"/>
                </a:lnTo>
                <a:lnTo>
                  <a:pt x="633" y="213"/>
                </a:lnTo>
                <a:lnTo>
                  <a:pt x="633" y="216"/>
                </a:lnTo>
                <a:lnTo>
                  <a:pt x="635" y="227"/>
                </a:lnTo>
                <a:lnTo>
                  <a:pt x="635" y="244"/>
                </a:lnTo>
                <a:lnTo>
                  <a:pt x="635" y="256"/>
                </a:lnTo>
                <a:lnTo>
                  <a:pt x="635" y="259"/>
                </a:lnTo>
                <a:lnTo>
                  <a:pt x="635" y="276"/>
                </a:lnTo>
                <a:lnTo>
                  <a:pt x="636" y="290"/>
                </a:lnTo>
                <a:lnTo>
                  <a:pt x="636" y="294"/>
                </a:lnTo>
                <a:lnTo>
                  <a:pt x="638" y="312"/>
                </a:lnTo>
                <a:lnTo>
                  <a:pt x="638" y="320"/>
                </a:lnTo>
                <a:lnTo>
                  <a:pt x="638" y="324"/>
                </a:lnTo>
                <a:lnTo>
                  <a:pt x="638" y="327"/>
                </a:lnTo>
                <a:lnTo>
                  <a:pt x="638" y="330"/>
                </a:lnTo>
                <a:lnTo>
                  <a:pt x="625" y="330"/>
                </a:lnTo>
                <a:lnTo>
                  <a:pt x="604" y="331"/>
                </a:lnTo>
                <a:lnTo>
                  <a:pt x="598" y="331"/>
                </a:lnTo>
                <a:lnTo>
                  <a:pt x="583" y="331"/>
                </a:lnTo>
                <a:lnTo>
                  <a:pt x="578" y="331"/>
                </a:lnTo>
                <a:lnTo>
                  <a:pt x="569" y="331"/>
                </a:lnTo>
                <a:lnTo>
                  <a:pt x="561" y="331"/>
                </a:lnTo>
                <a:lnTo>
                  <a:pt x="559" y="331"/>
                </a:lnTo>
                <a:lnTo>
                  <a:pt x="551" y="333"/>
                </a:lnTo>
                <a:lnTo>
                  <a:pt x="547" y="333"/>
                </a:lnTo>
                <a:lnTo>
                  <a:pt x="537" y="333"/>
                </a:lnTo>
                <a:lnTo>
                  <a:pt x="529" y="333"/>
                </a:lnTo>
                <a:lnTo>
                  <a:pt x="522" y="333"/>
                </a:lnTo>
                <a:lnTo>
                  <a:pt x="519" y="333"/>
                </a:lnTo>
                <a:lnTo>
                  <a:pt x="508" y="334"/>
                </a:lnTo>
                <a:lnTo>
                  <a:pt x="481" y="334"/>
                </a:lnTo>
                <a:lnTo>
                  <a:pt x="475" y="334"/>
                </a:lnTo>
                <a:lnTo>
                  <a:pt x="465" y="334"/>
                </a:lnTo>
                <a:lnTo>
                  <a:pt x="455" y="334"/>
                </a:lnTo>
                <a:lnTo>
                  <a:pt x="444" y="334"/>
                </a:lnTo>
                <a:lnTo>
                  <a:pt x="433" y="334"/>
                </a:lnTo>
                <a:lnTo>
                  <a:pt x="420" y="334"/>
                </a:lnTo>
                <a:lnTo>
                  <a:pt x="406" y="334"/>
                </a:lnTo>
                <a:lnTo>
                  <a:pt x="401" y="334"/>
                </a:lnTo>
                <a:lnTo>
                  <a:pt x="392" y="334"/>
                </a:lnTo>
                <a:lnTo>
                  <a:pt x="391" y="334"/>
                </a:lnTo>
                <a:lnTo>
                  <a:pt x="374" y="334"/>
                </a:lnTo>
                <a:lnTo>
                  <a:pt x="364" y="334"/>
                </a:lnTo>
                <a:lnTo>
                  <a:pt x="348" y="334"/>
                </a:lnTo>
                <a:lnTo>
                  <a:pt x="344" y="334"/>
                </a:lnTo>
                <a:lnTo>
                  <a:pt x="338" y="336"/>
                </a:lnTo>
                <a:lnTo>
                  <a:pt x="337" y="334"/>
                </a:lnTo>
                <a:lnTo>
                  <a:pt x="321" y="334"/>
                </a:lnTo>
                <a:lnTo>
                  <a:pt x="317" y="334"/>
                </a:lnTo>
                <a:lnTo>
                  <a:pt x="316" y="334"/>
                </a:lnTo>
                <a:lnTo>
                  <a:pt x="305" y="334"/>
                </a:lnTo>
                <a:lnTo>
                  <a:pt x="300" y="334"/>
                </a:lnTo>
                <a:lnTo>
                  <a:pt x="282" y="334"/>
                </a:lnTo>
                <a:lnTo>
                  <a:pt x="278" y="334"/>
                </a:lnTo>
                <a:lnTo>
                  <a:pt x="261" y="334"/>
                </a:lnTo>
                <a:lnTo>
                  <a:pt x="232" y="334"/>
                </a:lnTo>
                <a:lnTo>
                  <a:pt x="229" y="334"/>
                </a:lnTo>
                <a:lnTo>
                  <a:pt x="222" y="334"/>
                </a:lnTo>
                <a:lnTo>
                  <a:pt x="218" y="334"/>
                </a:lnTo>
                <a:lnTo>
                  <a:pt x="215" y="334"/>
                </a:lnTo>
                <a:lnTo>
                  <a:pt x="182" y="334"/>
                </a:lnTo>
                <a:lnTo>
                  <a:pt x="175" y="333"/>
                </a:lnTo>
                <a:lnTo>
                  <a:pt x="172" y="333"/>
                </a:lnTo>
                <a:lnTo>
                  <a:pt x="168" y="333"/>
                </a:lnTo>
                <a:lnTo>
                  <a:pt x="165" y="333"/>
                </a:lnTo>
                <a:lnTo>
                  <a:pt x="126" y="331"/>
                </a:lnTo>
                <a:lnTo>
                  <a:pt x="122" y="331"/>
                </a:lnTo>
                <a:lnTo>
                  <a:pt x="94" y="331"/>
                </a:lnTo>
                <a:lnTo>
                  <a:pt x="90" y="331"/>
                </a:lnTo>
                <a:lnTo>
                  <a:pt x="83" y="331"/>
                </a:lnTo>
                <a:lnTo>
                  <a:pt x="79" y="331"/>
                </a:lnTo>
                <a:lnTo>
                  <a:pt x="58" y="330"/>
                </a:lnTo>
                <a:lnTo>
                  <a:pt x="43" y="330"/>
                </a:lnTo>
                <a:lnTo>
                  <a:pt x="26" y="330"/>
                </a:lnTo>
                <a:lnTo>
                  <a:pt x="20" y="330"/>
                </a:lnTo>
                <a:lnTo>
                  <a:pt x="2" y="329"/>
                </a:lnTo>
                <a:lnTo>
                  <a:pt x="0" y="329"/>
                </a:lnTo>
                <a:lnTo>
                  <a:pt x="1" y="315"/>
                </a:lnTo>
                <a:lnTo>
                  <a:pt x="2" y="301"/>
                </a:lnTo>
                <a:lnTo>
                  <a:pt x="2" y="286"/>
                </a:lnTo>
                <a:lnTo>
                  <a:pt x="2" y="273"/>
                </a:lnTo>
                <a:lnTo>
                  <a:pt x="4" y="259"/>
                </a:lnTo>
                <a:lnTo>
                  <a:pt x="4" y="258"/>
                </a:lnTo>
                <a:lnTo>
                  <a:pt x="4" y="247"/>
                </a:lnTo>
                <a:lnTo>
                  <a:pt x="5" y="219"/>
                </a:lnTo>
                <a:lnTo>
                  <a:pt x="5" y="205"/>
                </a:lnTo>
                <a:lnTo>
                  <a:pt x="6" y="190"/>
                </a:lnTo>
                <a:lnTo>
                  <a:pt x="6" y="179"/>
                </a:lnTo>
                <a:lnTo>
                  <a:pt x="6" y="170"/>
                </a:lnTo>
                <a:lnTo>
                  <a:pt x="6" y="152"/>
                </a:lnTo>
                <a:lnTo>
                  <a:pt x="6" y="149"/>
                </a:lnTo>
                <a:lnTo>
                  <a:pt x="8" y="143"/>
                </a:lnTo>
                <a:lnTo>
                  <a:pt x="8" y="131"/>
                </a:lnTo>
                <a:lnTo>
                  <a:pt x="9" y="109"/>
                </a:lnTo>
                <a:lnTo>
                  <a:pt x="9" y="105"/>
                </a:lnTo>
                <a:lnTo>
                  <a:pt x="9" y="101"/>
                </a:lnTo>
                <a:lnTo>
                  <a:pt x="9" y="95"/>
                </a:lnTo>
                <a:lnTo>
                  <a:pt x="11" y="69"/>
                </a:lnTo>
                <a:lnTo>
                  <a:pt x="11" y="55"/>
                </a:lnTo>
                <a:lnTo>
                  <a:pt x="12" y="48"/>
                </a:lnTo>
                <a:lnTo>
                  <a:pt x="12" y="47"/>
                </a:lnTo>
                <a:lnTo>
                  <a:pt x="13" y="0"/>
                </a:lnTo>
                <a:lnTo>
                  <a:pt x="66" y="2"/>
                </a:lnTo>
                <a:lnTo>
                  <a:pt x="69" y="2"/>
                </a:lnTo>
                <a:lnTo>
                  <a:pt x="73" y="2"/>
                </a:lnTo>
                <a:lnTo>
                  <a:pt x="89" y="2"/>
                </a:lnTo>
                <a:lnTo>
                  <a:pt x="110" y="2"/>
                </a:lnTo>
                <a:lnTo>
                  <a:pt x="119" y="4"/>
                </a:lnTo>
                <a:lnTo>
                  <a:pt x="122" y="4"/>
                </a:lnTo>
                <a:lnTo>
                  <a:pt x="136" y="4"/>
                </a:lnTo>
                <a:lnTo>
                  <a:pt x="151" y="4"/>
                </a:lnTo>
                <a:lnTo>
                  <a:pt x="167" y="5"/>
                </a:lnTo>
                <a:lnTo>
                  <a:pt x="168" y="5"/>
                </a:lnTo>
                <a:lnTo>
                  <a:pt x="172" y="5"/>
                </a:lnTo>
                <a:lnTo>
                  <a:pt x="197" y="5"/>
                </a:lnTo>
                <a:lnTo>
                  <a:pt x="213" y="5"/>
                </a:lnTo>
                <a:lnTo>
                  <a:pt x="234" y="5"/>
                </a:lnTo>
                <a:lnTo>
                  <a:pt x="239" y="5"/>
                </a:lnTo>
                <a:lnTo>
                  <a:pt x="250" y="5"/>
                </a:lnTo>
                <a:lnTo>
                  <a:pt x="254" y="5"/>
                </a:lnTo>
                <a:lnTo>
                  <a:pt x="259" y="6"/>
                </a:lnTo>
                <a:lnTo>
                  <a:pt x="275" y="6"/>
                </a:lnTo>
                <a:lnTo>
                  <a:pt x="285" y="6"/>
                </a:lnTo>
                <a:lnTo>
                  <a:pt x="288" y="6"/>
                </a:lnTo>
                <a:lnTo>
                  <a:pt x="295" y="6"/>
                </a:lnTo>
                <a:lnTo>
                  <a:pt x="306" y="6"/>
                </a:lnTo>
                <a:lnTo>
                  <a:pt x="316" y="6"/>
                </a:lnTo>
                <a:lnTo>
                  <a:pt x="324" y="6"/>
                </a:lnTo>
                <a:lnTo>
                  <a:pt x="337" y="6"/>
                </a:lnTo>
                <a:lnTo>
                  <a:pt x="348" y="6"/>
                </a:lnTo>
                <a:lnTo>
                  <a:pt x="352" y="6"/>
                </a:lnTo>
                <a:lnTo>
                  <a:pt x="358" y="6"/>
                </a:lnTo>
                <a:lnTo>
                  <a:pt x="362" y="6"/>
                </a:lnTo>
                <a:lnTo>
                  <a:pt x="378" y="6"/>
                </a:lnTo>
                <a:lnTo>
                  <a:pt x="399" y="6"/>
                </a:lnTo>
                <a:lnTo>
                  <a:pt x="409" y="6"/>
                </a:lnTo>
                <a:lnTo>
                  <a:pt x="419" y="6"/>
                </a:lnTo>
                <a:lnTo>
                  <a:pt x="437" y="6"/>
                </a:lnTo>
                <a:lnTo>
                  <a:pt x="440" y="6"/>
                </a:lnTo>
                <a:lnTo>
                  <a:pt x="445" y="5"/>
                </a:lnTo>
                <a:lnTo>
                  <a:pt x="451" y="5"/>
                </a:lnTo>
                <a:lnTo>
                  <a:pt x="472" y="5"/>
                </a:lnTo>
                <a:lnTo>
                  <a:pt x="475" y="5"/>
                </a:lnTo>
                <a:lnTo>
                  <a:pt x="481" y="5"/>
                </a:lnTo>
                <a:lnTo>
                  <a:pt x="491" y="5"/>
                </a:lnTo>
                <a:lnTo>
                  <a:pt x="493" y="5"/>
                </a:lnTo>
                <a:lnTo>
                  <a:pt x="502" y="5"/>
                </a:lnTo>
                <a:lnTo>
                  <a:pt x="511" y="5"/>
                </a:lnTo>
                <a:lnTo>
                  <a:pt x="512" y="5"/>
                </a:lnTo>
                <a:lnTo>
                  <a:pt x="522" y="5"/>
                </a:lnTo>
                <a:lnTo>
                  <a:pt x="529" y="5"/>
                </a:lnTo>
                <a:lnTo>
                  <a:pt x="566" y="4"/>
                </a:lnTo>
                <a:lnTo>
                  <a:pt x="569" y="4"/>
                </a:lnTo>
                <a:lnTo>
                  <a:pt x="585" y="16"/>
                </a:lnTo>
                <a:lnTo>
                  <a:pt x="593" y="16"/>
                </a:lnTo>
                <a:lnTo>
                  <a:pt x="596" y="15"/>
                </a:lnTo>
                <a:lnTo>
                  <a:pt x="601" y="16"/>
                </a:lnTo>
                <a:lnTo>
                  <a:pt x="605" y="22"/>
                </a:lnTo>
                <a:lnTo>
                  <a:pt x="605" y="31"/>
                </a:lnTo>
                <a:lnTo>
                  <a:pt x="596" y="38"/>
                </a:lnTo>
                <a:lnTo>
                  <a:pt x="592" y="44"/>
                </a:lnTo>
                <a:lnTo>
                  <a:pt x="587" y="55"/>
                </a:lnTo>
                <a:lnTo>
                  <a:pt x="592" y="58"/>
                </a:lnTo>
                <a:lnTo>
                  <a:pt x="596" y="63"/>
                </a:lnTo>
                <a:lnTo>
                  <a:pt x="598" y="66"/>
                </a:lnTo>
                <a:lnTo>
                  <a:pt x="607" y="72"/>
                </a:lnTo>
                <a:lnTo>
                  <a:pt x="608" y="81"/>
                </a:lnTo>
                <a:lnTo>
                  <a:pt x="615" y="90"/>
                </a:lnTo>
                <a:lnTo>
                  <a:pt x="618" y="93"/>
                </a:lnTo>
                <a:lnTo>
                  <a:pt x="629" y="94"/>
                </a:lnTo>
                <a:lnTo>
                  <a:pt x="631" y="94"/>
                </a:lnTo>
                <a:lnTo>
                  <a:pt x="631" y="97"/>
                </a:lnTo>
                <a:lnTo>
                  <a:pt x="631" y="98"/>
                </a:lnTo>
                <a:lnTo>
                  <a:pt x="631" y="99"/>
                </a:lnTo>
                <a:lnTo>
                  <a:pt x="631" y="106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1" name="Freeform 233"/>
          <p:cNvSpPr>
            <a:spLocks/>
          </p:cNvSpPr>
          <p:nvPr/>
        </p:nvSpPr>
        <p:spPr bwMode="auto">
          <a:xfrm>
            <a:off x="3963988" y="3151188"/>
            <a:ext cx="911225" cy="727075"/>
          </a:xfrm>
          <a:custGeom>
            <a:avLst/>
            <a:gdLst>
              <a:gd name="T0" fmla="*/ 2147483647 w 578"/>
              <a:gd name="T1" fmla="*/ 2147483647 h 495"/>
              <a:gd name="T2" fmla="*/ 2147483647 w 578"/>
              <a:gd name="T3" fmla="*/ 2147483647 h 495"/>
              <a:gd name="T4" fmla="*/ 2147483647 w 578"/>
              <a:gd name="T5" fmla="*/ 2147483647 h 495"/>
              <a:gd name="T6" fmla="*/ 2147483647 w 578"/>
              <a:gd name="T7" fmla="*/ 2147483647 h 495"/>
              <a:gd name="T8" fmla="*/ 2147483647 w 578"/>
              <a:gd name="T9" fmla="*/ 0 h 495"/>
              <a:gd name="T10" fmla="*/ 2147483647 w 578"/>
              <a:gd name="T11" fmla="*/ 2147483647 h 495"/>
              <a:gd name="T12" fmla="*/ 2147483647 w 578"/>
              <a:gd name="T13" fmla="*/ 2147483647 h 495"/>
              <a:gd name="T14" fmla="*/ 2147483647 w 578"/>
              <a:gd name="T15" fmla="*/ 2147483647 h 495"/>
              <a:gd name="T16" fmla="*/ 2147483647 w 578"/>
              <a:gd name="T17" fmla="*/ 2147483647 h 495"/>
              <a:gd name="T18" fmla="*/ 2147483647 w 578"/>
              <a:gd name="T19" fmla="*/ 2147483647 h 495"/>
              <a:gd name="T20" fmla="*/ 2147483647 w 578"/>
              <a:gd name="T21" fmla="*/ 2147483647 h 495"/>
              <a:gd name="T22" fmla="*/ 2147483647 w 578"/>
              <a:gd name="T23" fmla="*/ 2147483647 h 495"/>
              <a:gd name="T24" fmla="*/ 2147483647 w 578"/>
              <a:gd name="T25" fmla="*/ 2147483647 h 495"/>
              <a:gd name="T26" fmla="*/ 2147483647 w 578"/>
              <a:gd name="T27" fmla="*/ 2147483647 h 495"/>
              <a:gd name="T28" fmla="*/ 2147483647 w 578"/>
              <a:gd name="T29" fmla="*/ 2147483647 h 495"/>
              <a:gd name="T30" fmla="*/ 2147483647 w 578"/>
              <a:gd name="T31" fmla="*/ 2147483647 h 495"/>
              <a:gd name="T32" fmla="*/ 2147483647 w 578"/>
              <a:gd name="T33" fmla="*/ 2147483647 h 495"/>
              <a:gd name="T34" fmla="*/ 2147483647 w 578"/>
              <a:gd name="T35" fmla="*/ 2147483647 h 495"/>
              <a:gd name="T36" fmla="*/ 2147483647 w 578"/>
              <a:gd name="T37" fmla="*/ 2147483647 h 495"/>
              <a:gd name="T38" fmla="*/ 2147483647 w 578"/>
              <a:gd name="T39" fmla="*/ 2147483647 h 495"/>
              <a:gd name="T40" fmla="*/ 2147483647 w 578"/>
              <a:gd name="T41" fmla="*/ 2147483647 h 495"/>
              <a:gd name="T42" fmla="*/ 2147483647 w 578"/>
              <a:gd name="T43" fmla="*/ 2147483647 h 495"/>
              <a:gd name="T44" fmla="*/ 2147483647 w 578"/>
              <a:gd name="T45" fmla="*/ 2147483647 h 495"/>
              <a:gd name="T46" fmla="*/ 2147483647 w 578"/>
              <a:gd name="T47" fmla="*/ 2147483647 h 495"/>
              <a:gd name="T48" fmla="*/ 2147483647 w 578"/>
              <a:gd name="T49" fmla="*/ 2147483647 h 495"/>
              <a:gd name="T50" fmla="*/ 2147483647 w 578"/>
              <a:gd name="T51" fmla="*/ 2147483647 h 495"/>
              <a:gd name="T52" fmla="*/ 2147483647 w 578"/>
              <a:gd name="T53" fmla="*/ 2147483647 h 495"/>
              <a:gd name="T54" fmla="*/ 2147483647 w 578"/>
              <a:gd name="T55" fmla="*/ 2147483647 h 495"/>
              <a:gd name="T56" fmla="*/ 2147483647 w 578"/>
              <a:gd name="T57" fmla="*/ 2147483647 h 495"/>
              <a:gd name="T58" fmla="*/ 2147483647 w 578"/>
              <a:gd name="T59" fmla="*/ 2147483647 h 495"/>
              <a:gd name="T60" fmla="*/ 2147483647 w 578"/>
              <a:gd name="T61" fmla="*/ 2147483647 h 495"/>
              <a:gd name="T62" fmla="*/ 2147483647 w 578"/>
              <a:gd name="T63" fmla="*/ 2147483647 h 495"/>
              <a:gd name="T64" fmla="*/ 2147483647 w 578"/>
              <a:gd name="T65" fmla="*/ 2147483647 h 495"/>
              <a:gd name="T66" fmla="*/ 2147483647 w 578"/>
              <a:gd name="T67" fmla="*/ 2147483647 h 495"/>
              <a:gd name="T68" fmla="*/ 2147483647 w 578"/>
              <a:gd name="T69" fmla="*/ 2147483647 h 495"/>
              <a:gd name="T70" fmla="*/ 2147483647 w 578"/>
              <a:gd name="T71" fmla="*/ 2147483647 h 495"/>
              <a:gd name="T72" fmla="*/ 2147483647 w 578"/>
              <a:gd name="T73" fmla="*/ 2147483647 h 495"/>
              <a:gd name="T74" fmla="*/ 2147483647 w 578"/>
              <a:gd name="T75" fmla="*/ 2147483647 h 495"/>
              <a:gd name="T76" fmla="*/ 2147483647 w 578"/>
              <a:gd name="T77" fmla="*/ 2147483647 h 495"/>
              <a:gd name="T78" fmla="*/ 2147483647 w 578"/>
              <a:gd name="T79" fmla="*/ 2147483647 h 495"/>
              <a:gd name="T80" fmla="*/ 2147483647 w 578"/>
              <a:gd name="T81" fmla="*/ 2147483647 h 495"/>
              <a:gd name="T82" fmla="*/ 2147483647 w 578"/>
              <a:gd name="T83" fmla="*/ 2147483647 h 495"/>
              <a:gd name="T84" fmla="*/ 2147483647 w 578"/>
              <a:gd name="T85" fmla="*/ 2147483647 h 495"/>
              <a:gd name="T86" fmla="*/ 2147483647 w 578"/>
              <a:gd name="T87" fmla="*/ 2147483647 h 495"/>
              <a:gd name="T88" fmla="*/ 2147483647 w 578"/>
              <a:gd name="T89" fmla="*/ 2147483647 h 495"/>
              <a:gd name="T90" fmla="*/ 2147483647 w 578"/>
              <a:gd name="T91" fmla="*/ 2147483647 h 495"/>
              <a:gd name="T92" fmla="*/ 2147483647 w 578"/>
              <a:gd name="T93" fmla="*/ 2147483647 h 495"/>
              <a:gd name="T94" fmla="*/ 2147483647 w 578"/>
              <a:gd name="T95" fmla="*/ 2147483647 h 495"/>
              <a:gd name="T96" fmla="*/ 2147483647 w 578"/>
              <a:gd name="T97" fmla="*/ 2147483647 h 495"/>
              <a:gd name="T98" fmla="*/ 0 w 578"/>
              <a:gd name="T99" fmla="*/ 2147483647 h 495"/>
              <a:gd name="T100" fmla="*/ 2147483647 w 578"/>
              <a:gd name="T101" fmla="*/ 2147483647 h 495"/>
              <a:gd name="T102" fmla="*/ 2147483647 w 578"/>
              <a:gd name="T103" fmla="*/ 2147483647 h 4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78"/>
              <a:gd name="T157" fmla="*/ 0 h 495"/>
              <a:gd name="T158" fmla="*/ 578 w 578"/>
              <a:gd name="T159" fmla="*/ 495 h 4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78" h="495">
                <a:moveTo>
                  <a:pt x="125" y="13"/>
                </a:moveTo>
                <a:lnTo>
                  <a:pt x="143" y="13"/>
                </a:lnTo>
                <a:lnTo>
                  <a:pt x="145" y="12"/>
                </a:lnTo>
                <a:lnTo>
                  <a:pt x="163" y="11"/>
                </a:lnTo>
                <a:lnTo>
                  <a:pt x="164" y="11"/>
                </a:lnTo>
                <a:lnTo>
                  <a:pt x="181" y="11"/>
                </a:lnTo>
                <a:lnTo>
                  <a:pt x="185" y="11"/>
                </a:lnTo>
                <a:lnTo>
                  <a:pt x="190" y="9"/>
                </a:lnTo>
                <a:lnTo>
                  <a:pt x="195" y="9"/>
                </a:lnTo>
                <a:lnTo>
                  <a:pt x="204" y="9"/>
                </a:lnTo>
                <a:lnTo>
                  <a:pt x="218" y="8"/>
                </a:lnTo>
                <a:lnTo>
                  <a:pt x="226" y="8"/>
                </a:lnTo>
                <a:lnTo>
                  <a:pt x="246" y="6"/>
                </a:lnTo>
                <a:lnTo>
                  <a:pt x="249" y="6"/>
                </a:lnTo>
                <a:lnTo>
                  <a:pt x="254" y="5"/>
                </a:lnTo>
                <a:lnTo>
                  <a:pt x="267" y="4"/>
                </a:lnTo>
                <a:lnTo>
                  <a:pt x="279" y="4"/>
                </a:lnTo>
                <a:lnTo>
                  <a:pt x="286" y="2"/>
                </a:lnTo>
                <a:lnTo>
                  <a:pt x="287" y="2"/>
                </a:lnTo>
                <a:lnTo>
                  <a:pt x="293" y="2"/>
                </a:lnTo>
                <a:lnTo>
                  <a:pt x="303" y="2"/>
                </a:lnTo>
                <a:lnTo>
                  <a:pt x="305" y="2"/>
                </a:lnTo>
                <a:lnTo>
                  <a:pt x="312" y="1"/>
                </a:lnTo>
                <a:lnTo>
                  <a:pt x="329" y="0"/>
                </a:lnTo>
                <a:lnTo>
                  <a:pt x="330" y="1"/>
                </a:lnTo>
                <a:lnTo>
                  <a:pt x="339" y="6"/>
                </a:lnTo>
                <a:lnTo>
                  <a:pt x="348" y="20"/>
                </a:lnTo>
                <a:lnTo>
                  <a:pt x="355" y="23"/>
                </a:lnTo>
                <a:lnTo>
                  <a:pt x="354" y="24"/>
                </a:lnTo>
                <a:lnTo>
                  <a:pt x="350" y="37"/>
                </a:lnTo>
                <a:lnTo>
                  <a:pt x="350" y="42"/>
                </a:lnTo>
                <a:lnTo>
                  <a:pt x="350" y="51"/>
                </a:lnTo>
                <a:lnTo>
                  <a:pt x="354" y="65"/>
                </a:lnTo>
                <a:lnTo>
                  <a:pt x="356" y="70"/>
                </a:lnTo>
                <a:lnTo>
                  <a:pt x="356" y="77"/>
                </a:lnTo>
                <a:lnTo>
                  <a:pt x="363" y="84"/>
                </a:lnTo>
                <a:lnTo>
                  <a:pt x="365" y="89"/>
                </a:lnTo>
                <a:lnTo>
                  <a:pt x="365" y="91"/>
                </a:lnTo>
                <a:lnTo>
                  <a:pt x="369" y="98"/>
                </a:lnTo>
                <a:lnTo>
                  <a:pt x="372" y="99"/>
                </a:lnTo>
                <a:lnTo>
                  <a:pt x="373" y="101"/>
                </a:lnTo>
                <a:lnTo>
                  <a:pt x="381" y="106"/>
                </a:lnTo>
                <a:lnTo>
                  <a:pt x="383" y="112"/>
                </a:lnTo>
                <a:lnTo>
                  <a:pt x="387" y="113"/>
                </a:lnTo>
                <a:lnTo>
                  <a:pt x="397" y="124"/>
                </a:lnTo>
                <a:lnTo>
                  <a:pt x="402" y="127"/>
                </a:lnTo>
                <a:lnTo>
                  <a:pt x="410" y="132"/>
                </a:lnTo>
                <a:lnTo>
                  <a:pt x="419" y="141"/>
                </a:lnTo>
                <a:lnTo>
                  <a:pt x="422" y="145"/>
                </a:lnTo>
                <a:lnTo>
                  <a:pt x="424" y="156"/>
                </a:lnTo>
                <a:lnTo>
                  <a:pt x="426" y="168"/>
                </a:lnTo>
                <a:lnTo>
                  <a:pt x="428" y="175"/>
                </a:lnTo>
                <a:lnTo>
                  <a:pt x="435" y="182"/>
                </a:lnTo>
                <a:lnTo>
                  <a:pt x="438" y="181"/>
                </a:lnTo>
                <a:lnTo>
                  <a:pt x="445" y="171"/>
                </a:lnTo>
                <a:lnTo>
                  <a:pt x="452" y="171"/>
                </a:lnTo>
                <a:lnTo>
                  <a:pt x="456" y="174"/>
                </a:lnTo>
                <a:lnTo>
                  <a:pt x="460" y="174"/>
                </a:lnTo>
                <a:lnTo>
                  <a:pt x="463" y="174"/>
                </a:lnTo>
                <a:lnTo>
                  <a:pt x="474" y="181"/>
                </a:lnTo>
                <a:lnTo>
                  <a:pt x="474" y="186"/>
                </a:lnTo>
                <a:lnTo>
                  <a:pt x="474" y="188"/>
                </a:lnTo>
                <a:lnTo>
                  <a:pt x="471" y="190"/>
                </a:lnTo>
                <a:lnTo>
                  <a:pt x="470" y="193"/>
                </a:lnTo>
                <a:lnTo>
                  <a:pt x="471" y="203"/>
                </a:lnTo>
                <a:lnTo>
                  <a:pt x="471" y="206"/>
                </a:lnTo>
                <a:lnTo>
                  <a:pt x="466" y="215"/>
                </a:lnTo>
                <a:lnTo>
                  <a:pt x="466" y="217"/>
                </a:lnTo>
                <a:lnTo>
                  <a:pt x="464" y="218"/>
                </a:lnTo>
                <a:lnTo>
                  <a:pt x="464" y="221"/>
                </a:lnTo>
                <a:lnTo>
                  <a:pt x="459" y="233"/>
                </a:lnTo>
                <a:lnTo>
                  <a:pt x="459" y="247"/>
                </a:lnTo>
                <a:lnTo>
                  <a:pt x="459" y="251"/>
                </a:lnTo>
                <a:lnTo>
                  <a:pt x="469" y="261"/>
                </a:lnTo>
                <a:lnTo>
                  <a:pt x="470" y="261"/>
                </a:lnTo>
                <a:lnTo>
                  <a:pt x="474" y="264"/>
                </a:lnTo>
                <a:lnTo>
                  <a:pt x="481" y="267"/>
                </a:lnTo>
                <a:lnTo>
                  <a:pt x="492" y="276"/>
                </a:lnTo>
                <a:lnTo>
                  <a:pt x="498" y="286"/>
                </a:lnTo>
                <a:lnTo>
                  <a:pt x="503" y="285"/>
                </a:lnTo>
                <a:lnTo>
                  <a:pt x="509" y="285"/>
                </a:lnTo>
                <a:lnTo>
                  <a:pt x="521" y="293"/>
                </a:lnTo>
                <a:lnTo>
                  <a:pt x="521" y="297"/>
                </a:lnTo>
                <a:lnTo>
                  <a:pt x="536" y="311"/>
                </a:lnTo>
                <a:lnTo>
                  <a:pt x="535" y="316"/>
                </a:lnTo>
                <a:lnTo>
                  <a:pt x="545" y="337"/>
                </a:lnTo>
                <a:lnTo>
                  <a:pt x="543" y="341"/>
                </a:lnTo>
                <a:lnTo>
                  <a:pt x="541" y="341"/>
                </a:lnTo>
                <a:lnTo>
                  <a:pt x="539" y="344"/>
                </a:lnTo>
                <a:lnTo>
                  <a:pt x="541" y="351"/>
                </a:lnTo>
                <a:lnTo>
                  <a:pt x="543" y="351"/>
                </a:lnTo>
                <a:lnTo>
                  <a:pt x="553" y="373"/>
                </a:lnTo>
                <a:lnTo>
                  <a:pt x="559" y="376"/>
                </a:lnTo>
                <a:lnTo>
                  <a:pt x="563" y="377"/>
                </a:lnTo>
                <a:lnTo>
                  <a:pt x="563" y="369"/>
                </a:lnTo>
                <a:lnTo>
                  <a:pt x="571" y="376"/>
                </a:lnTo>
                <a:lnTo>
                  <a:pt x="574" y="377"/>
                </a:lnTo>
                <a:lnTo>
                  <a:pt x="577" y="380"/>
                </a:lnTo>
                <a:lnTo>
                  <a:pt x="577" y="381"/>
                </a:lnTo>
                <a:lnTo>
                  <a:pt x="577" y="387"/>
                </a:lnTo>
                <a:lnTo>
                  <a:pt x="575" y="390"/>
                </a:lnTo>
                <a:lnTo>
                  <a:pt x="577" y="398"/>
                </a:lnTo>
                <a:lnTo>
                  <a:pt x="577" y="402"/>
                </a:lnTo>
                <a:lnTo>
                  <a:pt x="571" y="404"/>
                </a:lnTo>
                <a:lnTo>
                  <a:pt x="574" y="413"/>
                </a:lnTo>
                <a:lnTo>
                  <a:pt x="568" y="424"/>
                </a:lnTo>
                <a:lnTo>
                  <a:pt x="560" y="417"/>
                </a:lnTo>
                <a:lnTo>
                  <a:pt x="557" y="417"/>
                </a:lnTo>
                <a:lnTo>
                  <a:pt x="557" y="419"/>
                </a:lnTo>
                <a:lnTo>
                  <a:pt x="554" y="431"/>
                </a:lnTo>
                <a:lnTo>
                  <a:pt x="547" y="433"/>
                </a:lnTo>
                <a:lnTo>
                  <a:pt x="546" y="424"/>
                </a:lnTo>
                <a:lnTo>
                  <a:pt x="543" y="433"/>
                </a:lnTo>
                <a:lnTo>
                  <a:pt x="547" y="446"/>
                </a:lnTo>
                <a:lnTo>
                  <a:pt x="545" y="451"/>
                </a:lnTo>
                <a:lnTo>
                  <a:pt x="546" y="460"/>
                </a:lnTo>
                <a:lnTo>
                  <a:pt x="532" y="462"/>
                </a:lnTo>
                <a:lnTo>
                  <a:pt x="539" y="467"/>
                </a:lnTo>
                <a:lnTo>
                  <a:pt x="542" y="474"/>
                </a:lnTo>
                <a:lnTo>
                  <a:pt x="541" y="477"/>
                </a:lnTo>
                <a:lnTo>
                  <a:pt x="531" y="488"/>
                </a:lnTo>
                <a:lnTo>
                  <a:pt x="517" y="491"/>
                </a:lnTo>
                <a:lnTo>
                  <a:pt x="511" y="491"/>
                </a:lnTo>
                <a:lnTo>
                  <a:pt x="495" y="492"/>
                </a:lnTo>
                <a:lnTo>
                  <a:pt x="488" y="494"/>
                </a:lnTo>
                <a:lnTo>
                  <a:pt x="484" y="494"/>
                </a:lnTo>
                <a:lnTo>
                  <a:pt x="475" y="494"/>
                </a:lnTo>
                <a:lnTo>
                  <a:pt x="482" y="480"/>
                </a:lnTo>
                <a:lnTo>
                  <a:pt x="485" y="478"/>
                </a:lnTo>
                <a:lnTo>
                  <a:pt x="491" y="470"/>
                </a:lnTo>
                <a:lnTo>
                  <a:pt x="495" y="464"/>
                </a:lnTo>
                <a:lnTo>
                  <a:pt x="491" y="437"/>
                </a:lnTo>
                <a:lnTo>
                  <a:pt x="485" y="438"/>
                </a:lnTo>
                <a:lnTo>
                  <a:pt x="482" y="438"/>
                </a:lnTo>
                <a:lnTo>
                  <a:pt x="478" y="438"/>
                </a:lnTo>
                <a:lnTo>
                  <a:pt x="455" y="440"/>
                </a:lnTo>
                <a:lnTo>
                  <a:pt x="444" y="441"/>
                </a:lnTo>
                <a:lnTo>
                  <a:pt x="442" y="441"/>
                </a:lnTo>
                <a:lnTo>
                  <a:pt x="438" y="441"/>
                </a:lnTo>
                <a:lnTo>
                  <a:pt x="430" y="442"/>
                </a:lnTo>
                <a:lnTo>
                  <a:pt x="419" y="442"/>
                </a:lnTo>
                <a:lnTo>
                  <a:pt x="408" y="444"/>
                </a:lnTo>
                <a:lnTo>
                  <a:pt x="402" y="444"/>
                </a:lnTo>
                <a:lnTo>
                  <a:pt x="399" y="444"/>
                </a:lnTo>
                <a:lnTo>
                  <a:pt x="384" y="445"/>
                </a:lnTo>
                <a:lnTo>
                  <a:pt x="383" y="445"/>
                </a:lnTo>
                <a:lnTo>
                  <a:pt x="380" y="445"/>
                </a:lnTo>
                <a:lnTo>
                  <a:pt x="376" y="446"/>
                </a:lnTo>
                <a:lnTo>
                  <a:pt x="372" y="446"/>
                </a:lnTo>
                <a:lnTo>
                  <a:pt x="362" y="446"/>
                </a:lnTo>
                <a:lnTo>
                  <a:pt x="355" y="446"/>
                </a:lnTo>
                <a:lnTo>
                  <a:pt x="333" y="448"/>
                </a:lnTo>
                <a:lnTo>
                  <a:pt x="323" y="448"/>
                </a:lnTo>
                <a:lnTo>
                  <a:pt x="322" y="448"/>
                </a:lnTo>
                <a:lnTo>
                  <a:pt x="321" y="448"/>
                </a:lnTo>
                <a:lnTo>
                  <a:pt x="301" y="451"/>
                </a:lnTo>
                <a:lnTo>
                  <a:pt x="296" y="451"/>
                </a:lnTo>
                <a:lnTo>
                  <a:pt x="287" y="451"/>
                </a:lnTo>
                <a:lnTo>
                  <a:pt x="271" y="452"/>
                </a:lnTo>
                <a:lnTo>
                  <a:pt x="269" y="452"/>
                </a:lnTo>
                <a:lnTo>
                  <a:pt x="267" y="452"/>
                </a:lnTo>
                <a:lnTo>
                  <a:pt x="260" y="452"/>
                </a:lnTo>
                <a:lnTo>
                  <a:pt x="243" y="453"/>
                </a:lnTo>
                <a:lnTo>
                  <a:pt x="235" y="453"/>
                </a:lnTo>
                <a:lnTo>
                  <a:pt x="222" y="453"/>
                </a:lnTo>
                <a:lnTo>
                  <a:pt x="221" y="453"/>
                </a:lnTo>
                <a:lnTo>
                  <a:pt x="215" y="455"/>
                </a:lnTo>
                <a:lnTo>
                  <a:pt x="210" y="455"/>
                </a:lnTo>
                <a:lnTo>
                  <a:pt x="197" y="455"/>
                </a:lnTo>
                <a:lnTo>
                  <a:pt x="188" y="455"/>
                </a:lnTo>
                <a:lnTo>
                  <a:pt x="179" y="455"/>
                </a:lnTo>
                <a:lnTo>
                  <a:pt x="174" y="456"/>
                </a:lnTo>
                <a:lnTo>
                  <a:pt x="168" y="456"/>
                </a:lnTo>
                <a:lnTo>
                  <a:pt x="161" y="456"/>
                </a:lnTo>
                <a:lnTo>
                  <a:pt x="154" y="458"/>
                </a:lnTo>
                <a:lnTo>
                  <a:pt x="130" y="458"/>
                </a:lnTo>
                <a:lnTo>
                  <a:pt x="118" y="458"/>
                </a:lnTo>
                <a:lnTo>
                  <a:pt x="109" y="458"/>
                </a:lnTo>
                <a:lnTo>
                  <a:pt x="109" y="448"/>
                </a:lnTo>
                <a:lnTo>
                  <a:pt x="109" y="442"/>
                </a:lnTo>
                <a:lnTo>
                  <a:pt x="109" y="440"/>
                </a:lnTo>
                <a:lnTo>
                  <a:pt x="109" y="438"/>
                </a:lnTo>
                <a:lnTo>
                  <a:pt x="107" y="433"/>
                </a:lnTo>
                <a:lnTo>
                  <a:pt x="107" y="430"/>
                </a:lnTo>
                <a:lnTo>
                  <a:pt x="107" y="419"/>
                </a:lnTo>
                <a:lnTo>
                  <a:pt x="107" y="408"/>
                </a:lnTo>
                <a:lnTo>
                  <a:pt x="107" y="404"/>
                </a:lnTo>
                <a:lnTo>
                  <a:pt x="107" y="401"/>
                </a:lnTo>
                <a:lnTo>
                  <a:pt x="107" y="398"/>
                </a:lnTo>
                <a:lnTo>
                  <a:pt x="107" y="394"/>
                </a:lnTo>
                <a:lnTo>
                  <a:pt x="107" y="386"/>
                </a:lnTo>
                <a:lnTo>
                  <a:pt x="106" y="368"/>
                </a:lnTo>
                <a:lnTo>
                  <a:pt x="106" y="363"/>
                </a:lnTo>
                <a:lnTo>
                  <a:pt x="105" y="350"/>
                </a:lnTo>
                <a:lnTo>
                  <a:pt x="105" y="333"/>
                </a:lnTo>
                <a:lnTo>
                  <a:pt x="105" y="330"/>
                </a:lnTo>
                <a:lnTo>
                  <a:pt x="105" y="318"/>
                </a:lnTo>
                <a:lnTo>
                  <a:pt x="105" y="301"/>
                </a:lnTo>
                <a:lnTo>
                  <a:pt x="103" y="290"/>
                </a:lnTo>
                <a:lnTo>
                  <a:pt x="103" y="287"/>
                </a:lnTo>
                <a:lnTo>
                  <a:pt x="103" y="278"/>
                </a:lnTo>
                <a:lnTo>
                  <a:pt x="103" y="268"/>
                </a:lnTo>
                <a:lnTo>
                  <a:pt x="102" y="253"/>
                </a:lnTo>
                <a:lnTo>
                  <a:pt x="102" y="243"/>
                </a:lnTo>
                <a:lnTo>
                  <a:pt x="102" y="240"/>
                </a:lnTo>
                <a:lnTo>
                  <a:pt x="102" y="226"/>
                </a:lnTo>
                <a:lnTo>
                  <a:pt x="102" y="214"/>
                </a:lnTo>
                <a:lnTo>
                  <a:pt x="102" y="213"/>
                </a:lnTo>
                <a:lnTo>
                  <a:pt x="102" y="203"/>
                </a:lnTo>
                <a:lnTo>
                  <a:pt x="101" y="196"/>
                </a:lnTo>
                <a:lnTo>
                  <a:pt x="101" y="188"/>
                </a:lnTo>
                <a:lnTo>
                  <a:pt x="101" y="181"/>
                </a:lnTo>
                <a:lnTo>
                  <a:pt x="101" y="174"/>
                </a:lnTo>
                <a:lnTo>
                  <a:pt x="101" y="172"/>
                </a:lnTo>
                <a:lnTo>
                  <a:pt x="101" y="171"/>
                </a:lnTo>
                <a:lnTo>
                  <a:pt x="101" y="168"/>
                </a:lnTo>
                <a:lnTo>
                  <a:pt x="99" y="168"/>
                </a:lnTo>
                <a:lnTo>
                  <a:pt x="88" y="167"/>
                </a:lnTo>
                <a:lnTo>
                  <a:pt x="85" y="164"/>
                </a:lnTo>
                <a:lnTo>
                  <a:pt x="78" y="156"/>
                </a:lnTo>
                <a:lnTo>
                  <a:pt x="77" y="146"/>
                </a:lnTo>
                <a:lnTo>
                  <a:pt x="69" y="141"/>
                </a:lnTo>
                <a:lnTo>
                  <a:pt x="66" y="138"/>
                </a:lnTo>
                <a:lnTo>
                  <a:pt x="62" y="132"/>
                </a:lnTo>
                <a:lnTo>
                  <a:pt x="58" y="130"/>
                </a:lnTo>
                <a:lnTo>
                  <a:pt x="62" y="119"/>
                </a:lnTo>
                <a:lnTo>
                  <a:pt x="66" y="113"/>
                </a:lnTo>
                <a:lnTo>
                  <a:pt x="76" y="106"/>
                </a:lnTo>
                <a:lnTo>
                  <a:pt x="76" y="96"/>
                </a:lnTo>
                <a:lnTo>
                  <a:pt x="71" y="91"/>
                </a:lnTo>
                <a:lnTo>
                  <a:pt x="66" y="89"/>
                </a:lnTo>
                <a:lnTo>
                  <a:pt x="63" y="91"/>
                </a:lnTo>
                <a:lnTo>
                  <a:pt x="55" y="91"/>
                </a:lnTo>
                <a:lnTo>
                  <a:pt x="40" y="78"/>
                </a:lnTo>
                <a:lnTo>
                  <a:pt x="34" y="76"/>
                </a:lnTo>
                <a:lnTo>
                  <a:pt x="23" y="51"/>
                </a:lnTo>
                <a:lnTo>
                  <a:pt x="19" y="51"/>
                </a:lnTo>
                <a:lnTo>
                  <a:pt x="13" y="45"/>
                </a:lnTo>
                <a:lnTo>
                  <a:pt x="8" y="19"/>
                </a:lnTo>
                <a:lnTo>
                  <a:pt x="5" y="23"/>
                </a:lnTo>
                <a:lnTo>
                  <a:pt x="2" y="23"/>
                </a:lnTo>
                <a:lnTo>
                  <a:pt x="0" y="16"/>
                </a:lnTo>
                <a:lnTo>
                  <a:pt x="1" y="16"/>
                </a:lnTo>
                <a:lnTo>
                  <a:pt x="2" y="16"/>
                </a:lnTo>
                <a:lnTo>
                  <a:pt x="22" y="16"/>
                </a:lnTo>
                <a:lnTo>
                  <a:pt x="33" y="16"/>
                </a:lnTo>
                <a:lnTo>
                  <a:pt x="42" y="16"/>
                </a:lnTo>
                <a:lnTo>
                  <a:pt x="47" y="16"/>
                </a:lnTo>
                <a:lnTo>
                  <a:pt x="63" y="15"/>
                </a:lnTo>
                <a:lnTo>
                  <a:pt x="70" y="15"/>
                </a:lnTo>
                <a:lnTo>
                  <a:pt x="84" y="15"/>
                </a:lnTo>
                <a:lnTo>
                  <a:pt x="92" y="15"/>
                </a:lnTo>
                <a:lnTo>
                  <a:pt x="103" y="15"/>
                </a:lnTo>
                <a:lnTo>
                  <a:pt x="106" y="13"/>
                </a:lnTo>
                <a:lnTo>
                  <a:pt x="124" y="13"/>
                </a:lnTo>
                <a:lnTo>
                  <a:pt x="125" y="13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2" name="Freeform 232"/>
          <p:cNvSpPr>
            <a:spLocks/>
          </p:cNvSpPr>
          <p:nvPr/>
        </p:nvSpPr>
        <p:spPr bwMode="auto">
          <a:xfrm>
            <a:off x="3767138" y="1774825"/>
            <a:ext cx="896937" cy="935038"/>
          </a:xfrm>
          <a:custGeom>
            <a:avLst/>
            <a:gdLst>
              <a:gd name="T0" fmla="*/ 2147483647 w 568"/>
              <a:gd name="T1" fmla="*/ 2147483647 h 635"/>
              <a:gd name="T2" fmla="*/ 2147483647 w 568"/>
              <a:gd name="T3" fmla="*/ 2147483647 h 635"/>
              <a:gd name="T4" fmla="*/ 2147483647 w 568"/>
              <a:gd name="T5" fmla="*/ 2147483647 h 635"/>
              <a:gd name="T6" fmla="*/ 2147483647 w 568"/>
              <a:gd name="T7" fmla="*/ 2147483647 h 635"/>
              <a:gd name="T8" fmla="*/ 2147483647 w 568"/>
              <a:gd name="T9" fmla="*/ 2147483647 h 635"/>
              <a:gd name="T10" fmla="*/ 2147483647 w 568"/>
              <a:gd name="T11" fmla="*/ 2147483647 h 635"/>
              <a:gd name="T12" fmla="*/ 2147483647 w 568"/>
              <a:gd name="T13" fmla="*/ 2147483647 h 635"/>
              <a:gd name="T14" fmla="*/ 2147483647 w 568"/>
              <a:gd name="T15" fmla="*/ 2147483647 h 635"/>
              <a:gd name="T16" fmla="*/ 2147483647 w 568"/>
              <a:gd name="T17" fmla="*/ 2147483647 h 635"/>
              <a:gd name="T18" fmla="*/ 2147483647 w 568"/>
              <a:gd name="T19" fmla="*/ 2147483647 h 635"/>
              <a:gd name="T20" fmla="*/ 2147483647 w 568"/>
              <a:gd name="T21" fmla="*/ 2147483647 h 635"/>
              <a:gd name="T22" fmla="*/ 2147483647 w 568"/>
              <a:gd name="T23" fmla="*/ 2147483647 h 635"/>
              <a:gd name="T24" fmla="*/ 2147483647 w 568"/>
              <a:gd name="T25" fmla="*/ 2147483647 h 635"/>
              <a:gd name="T26" fmla="*/ 2147483647 w 568"/>
              <a:gd name="T27" fmla="*/ 2147483647 h 635"/>
              <a:gd name="T28" fmla="*/ 2147483647 w 568"/>
              <a:gd name="T29" fmla="*/ 2147483647 h 635"/>
              <a:gd name="T30" fmla="*/ 2147483647 w 568"/>
              <a:gd name="T31" fmla="*/ 2147483647 h 635"/>
              <a:gd name="T32" fmla="*/ 2147483647 w 568"/>
              <a:gd name="T33" fmla="*/ 2147483647 h 635"/>
              <a:gd name="T34" fmla="*/ 2147483647 w 568"/>
              <a:gd name="T35" fmla="*/ 2147483647 h 635"/>
              <a:gd name="T36" fmla="*/ 2147483647 w 568"/>
              <a:gd name="T37" fmla="*/ 2147483647 h 635"/>
              <a:gd name="T38" fmla="*/ 2147483647 w 568"/>
              <a:gd name="T39" fmla="*/ 2147483647 h 635"/>
              <a:gd name="T40" fmla="*/ 2147483647 w 568"/>
              <a:gd name="T41" fmla="*/ 2147483647 h 635"/>
              <a:gd name="T42" fmla="*/ 2147483647 w 568"/>
              <a:gd name="T43" fmla="*/ 2147483647 h 635"/>
              <a:gd name="T44" fmla="*/ 2147483647 w 568"/>
              <a:gd name="T45" fmla="*/ 2147483647 h 635"/>
              <a:gd name="T46" fmla="*/ 2147483647 w 568"/>
              <a:gd name="T47" fmla="*/ 2147483647 h 635"/>
              <a:gd name="T48" fmla="*/ 2147483647 w 568"/>
              <a:gd name="T49" fmla="*/ 2147483647 h 635"/>
              <a:gd name="T50" fmla="*/ 2147483647 w 568"/>
              <a:gd name="T51" fmla="*/ 2147483647 h 635"/>
              <a:gd name="T52" fmla="*/ 2147483647 w 568"/>
              <a:gd name="T53" fmla="*/ 2147483647 h 635"/>
              <a:gd name="T54" fmla="*/ 2147483647 w 568"/>
              <a:gd name="T55" fmla="*/ 2147483647 h 635"/>
              <a:gd name="T56" fmla="*/ 2147483647 w 568"/>
              <a:gd name="T57" fmla="*/ 2147483647 h 635"/>
              <a:gd name="T58" fmla="*/ 2147483647 w 568"/>
              <a:gd name="T59" fmla="*/ 2147483647 h 635"/>
              <a:gd name="T60" fmla="*/ 2147483647 w 568"/>
              <a:gd name="T61" fmla="*/ 2147483647 h 635"/>
              <a:gd name="T62" fmla="*/ 2147483647 w 568"/>
              <a:gd name="T63" fmla="*/ 2147483647 h 635"/>
              <a:gd name="T64" fmla="*/ 2147483647 w 568"/>
              <a:gd name="T65" fmla="*/ 2147483647 h 635"/>
              <a:gd name="T66" fmla="*/ 2147483647 w 568"/>
              <a:gd name="T67" fmla="*/ 2147483647 h 635"/>
              <a:gd name="T68" fmla="*/ 2147483647 w 568"/>
              <a:gd name="T69" fmla="*/ 2147483647 h 635"/>
              <a:gd name="T70" fmla="*/ 2147483647 w 568"/>
              <a:gd name="T71" fmla="*/ 2147483647 h 635"/>
              <a:gd name="T72" fmla="*/ 2147483647 w 568"/>
              <a:gd name="T73" fmla="*/ 2147483647 h 635"/>
              <a:gd name="T74" fmla="*/ 2147483647 w 568"/>
              <a:gd name="T75" fmla="*/ 2147483647 h 635"/>
              <a:gd name="T76" fmla="*/ 2147483647 w 568"/>
              <a:gd name="T77" fmla="*/ 2147483647 h 635"/>
              <a:gd name="T78" fmla="*/ 2147483647 w 568"/>
              <a:gd name="T79" fmla="*/ 2147483647 h 635"/>
              <a:gd name="T80" fmla="*/ 2147483647 w 568"/>
              <a:gd name="T81" fmla="*/ 2147483647 h 635"/>
              <a:gd name="T82" fmla="*/ 2147483647 w 568"/>
              <a:gd name="T83" fmla="*/ 2147483647 h 635"/>
              <a:gd name="T84" fmla="*/ 2147483647 w 568"/>
              <a:gd name="T85" fmla="*/ 2147483647 h 635"/>
              <a:gd name="T86" fmla="*/ 2147483647 w 568"/>
              <a:gd name="T87" fmla="*/ 2147483647 h 635"/>
              <a:gd name="T88" fmla="*/ 2147483647 w 568"/>
              <a:gd name="T89" fmla="*/ 2147483647 h 635"/>
              <a:gd name="T90" fmla="*/ 2147483647 w 568"/>
              <a:gd name="T91" fmla="*/ 2147483647 h 635"/>
              <a:gd name="T92" fmla="*/ 2147483647 w 568"/>
              <a:gd name="T93" fmla="*/ 2147483647 h 635"/>
              <a:gd name="T94" fmla="*/ 2147483647 w 568"/>
              <a:gd name="T95" fmla="*/ 2147483647 h 6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8"/>
              <a:gd name="T145" fmla="*/ 0 h 635"/>
              <a:gd name="T146" fmla="*/ 568 w 568"/>
              <a:gd name="T147" fmla="*/ 635 h 63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8" h="635">
                <a:moveTo>
                  <a:pt x="63" y="492"/>
                </a:moveTo>
                <a:lnTo>
                  <a:pt x="63" y="474"/>
                </a:lnTo>
                <a:lnTo>
                  <a:pt x="62" y="442"/>
                </a:lnTo>
                <a:lnTo>
                  <a:pt x="60" y="435"/>
                </a:lnTo>
                <a:lnTo>
                  <a:pt x="58" y="431"/>
                </a:lnTo>
                <a:lnTo>
                  <a:pt x="48" y="427"/>
                </a:lnTo>
                <a:lnTo>
                  <a:pt x="31" y="407"/>
                </a:lnTo>
                <a:lnTo>
                  <a:pt x="31" y="405"/>
                </a:lnTo>
                <a:lnTo>
                  <a:pt x="47" y="391"/>
                </a:lnTo>
                <a:lnTo>
                  <a:pt x="52" y="370"/>
                </a:lnTo>
                <a:lnTo>
                  <a:pt x="51" y="363"/>
                </a:lnTo>
                <a:lnTo>
                  <a:pt x="51" y="360"/>
                </a:lnTo>
                <a:lnTo>
                  <a:pt x="51" y="362"/>
                </a:lnTo>
                <a:lnTo>
                  <a:pt x="47" y="326"/>
                </a:lnTo>
                <a:lnTo>
                  <a:pt x="38" y="310"/>
                </a:lnTo>
                <a:lnTo>
                  <a:pt x="36" y="296"/>
                </a:lnTo>
                <a:lnTo>
                  <a:pt x="34" y="296"/>
                </a:lnTo>
                <a:lnTo>
                  <a:pt x="34" y="270"/>
                </a:lnTo>
                <a:lnTo>
                  <a:pt x="31" y="256"/>
                </a:lnTo>
                <a:lnTo>
                  <a:pt x="30" y="240"/>
                </a:lnTo>
                <a:lnTo>
                  <a:pt x="30" y="237"/>
                </a:lnTo>
                <a:lnTo>
                  <a:pt x="30" y="231"/>
                </a:lnTo>
                <a:lnTo>
                  <a:pt x="30" y="221"/>
                </a:lnTo>
                <a:lnTo>
                  <a:pt x="30" y="220"/>
                </a:lnTo>
                <a:lnTo>
                  <a:pt x="29" y="217"/>
                </a:lnTo>
                <a:lnTo>
                  <a:pt x="30" y="216"/>
                </a:lnTo>
                <a:lnTo>
                  <a:pt x="29" y="203"/>
                </a:lnTo>
                <a:lnTo>
                  <a:pt x="29" y="202"/>
                </a:lnTo>
                <a:lnTo>
                  <a:pt x="27" y="190"/>
                </a:lnTo>
                <a:lnTo>
                  <a:pt x="26" y="184"/>
                </a:lnTo>
                <a:lnTo>
                  <a:pt x="15" y="163"/>
                </a:lnTo>
                <a:lnTo>
                  <a:pt x="8" y="133"/>
                </a:lnTo>
                <a:lnTo>
                  <a:pt x="5" y="131"/>
                </a:lnTo>
                <a:lnTo>
                  <a:pt x="6" y="129"/>
                </a:lnTo>
                <a:lnTo>
                  <a:pt x="8" y="127"/>
                </a:lnTo>
                <a:lnTo>
                  <a:pt x="6" y="105"/>
                </a:lnTo>
                <a:lnTo>
                  <a:pt x="5" y="92"/>
                </a:lnTo>
                <a:lnTo>
                  <a:pt x="2" y="58"/>
                </a:lnTo>
                <a:lnTo>
                  <a:pt x="4" y="56"/>
                </a:lnTo>
                <a:lnTo>
                  <a:pt x="0" y="43"/>
                </a:lnTo>
                <a:lnTo>
                  <a:pt x="59" y="43"/>
                </a:lnTo>
                <a:lnTo>
                  <a:pt x="138" y="41"/>
                </a:lnTo>
                <a:lnTo>
                  <a:pt x="149" y="40"/>
                </a:lnTo>
                <a:lnTo>
                  <a:pt x="149" y="0"/>
                </a:lnTo>
                <a:lnTo>
                  <a:pt x="163" y="1"/>
                </a:lnTo>
                <a:lnTo>
                  <a:pt x="173" y="5"/>
                </a:lnTo>
                <a:lnTo>
                  <a:pt x="184" y="62"/>
                </a:lnTo>
                <a:lnTo>
                  <a:pt x="192" y="69"/>
                </a:lnTo>
                <a:lnTo>
                  <a:pt x="203" y="70"/>
                </a:lnTo>
                <a:lnTo>
                  <a:pt x="216" y="70"/>
                </a:lnTo>
                <a:lnTo>
                  <a:pt x="217" y="74"/>
                </a:lnTo>
                <a:lnTo>
                  <a:pt x="246" y="76"/>
                </a:lnTo>
                <a:lnTo>
                  <a:pt x="250" y="88"/>
                </a:lnTo>
                <a:lnTo>
                  <a:pt x="268" y="87"/>
                </a:lnTo>
                <a:lnTo>
                  <a:pt x="275" y="83"/>
                </a:lnTo>
                <a:lnTo>
                  <a:pt x="274" y="80"/>
                </a:lnTo>
                <a:lnTo>
                  <a:pt x="292" y="73"/>
                </a:lnTo>
                <a:lnTo>
                  <a:pt x="302" y="74"/>
                </a:lnTo>
                <a:lnTo>
                  <a:pt x="311" y="73"/>
                </a:lnTo>
                <a:lnTo>
                  <a:pt x="328" y="83"/>
                </a:lnTo>
                <a:lnTo>
                  <a:pt x="335" y="81"/>
                </a:lnTo>
                <a:lnTo>
                  <a:pt x="336" y="92"/>
                </a:lnTo>
                <a:lnTo>
                  <a:pt x="346" y="92"/>
                </a:lnTo>
                <a:lnTo>
                  <a:pt x="356" y="115"/>
                </a:lnTo>
                <a:lnTo>
                  <a:pt x="363" y="110"/>
                </a:lnTo>
                <a:lnTo>
                  <a:pt x="361" y="102"/>
                </a:lnTo>
                <a:lnTo>
                  <a:pt x="377" y="99"/>
                </a:lnTo>
                <a:lnTo>
                  <a:pt x="382" y="102"/>
                </a:lnTo>
                <a:lnTo>
                  <a:pt x="385" y="110"/>
                </a:lnTo>
                <a:lnTo>
                  <a:pt x="399" y="115"/>
                </a:lnTo>
                <a:lnTo>
                  <a:pt x="421" y="127"/>
                </a:lnTo>
                <a:lnTo>
                  <a:pt x="438" y="126"/>
                </a:lnTo>
                <a:lnTo>
                  <a:pt x="454" y="112"/>
                </a:lnTo>
                <a:lnTo>
                  <a:pt x="468" y="105"/>
                </a:lnTo>
                <a:lnTo>
                  <a:pt x="475" y="120"/>
                </a:lnTo>
                <a:lnTo>
                  <a:pt x="485" y="119"/>
                </a:lnTo>
                <a:lnTo>
                  <a:pt x="506" y="119"/>
                </a:lnTo>
                <a:lnTo>
                  <a:pt x="519" y="116"/>
                </a:lnTo>
                <a:lnTo>
                  <a:pt x="540" y="127"/>
                </a:lnTo>
                <a:lnTo>
                  <a:pt x="550" y="123"/>
                </a:lnTo>
                <a:lnTo>
                  <a:pt x="567" y="123"/>
                </a:lnTo>
                <a:lnTo>
                  <a:pt x="532" y="145"/>
                </a:lnTo>
                <a:lnTo>
                  <a:pt x="497" y="160"/>
                </a:lnTo>
                <a:lnTo>
                  <a:pt x="479" y="172"/>
                </a:lnTo>
                <a:lnTo>
                  <a:pt x="461" y="190"/>
                </a:lnTo>
                <a:lnTo>
                  <a:pt x="445" y="209"/>
                </a:lnTo>
                <a:lnTo>
                  <a:pt x="436" y="220"/>
                </a:lnTo>
                <a:lnTo>
                  <a:pt x="407" y="249"/>
                </a:lnTo>
                <a:lnTo>
                  <a:pt x="392" y="260"/>
                </a:lnTo>
                <a:lnTo>
                  <a:pt x="388" y="270"/>
                </a:lnTo>
                <a:lnTo>
                  <a:pt x="392" y="274"/>
                </a:lnTo>
                <a:lnTo>
                  <a:pt x="386" y="270"/>
                </a:lnTo>
                <a:lnTo>
                  <a:pt x="375" y="281"/>
                </a:lnTo>
                <a:lnTo>
                  <a:pt x="371" y="281"/>
                </a:lnTo>
                <a:lnTo>
                  <a:pt x="371" y="285"/>
                </a:lnTo>
                <a:lnTo>
                  <a:pt x="372" y="298"/>
                </a:lnTo>
                <a:lnTo>
                  <a:pt x="372" y="307"/>
                </a:lnTo>
                <a:lnTo>
                  <a:pt x="374" y="335"/>
                </a:lnTo>
                <a:lnTo>
                  <a:pt x="375" y="344"/>
                </a:lnTo>
                <a:lnTo>
                  <a:pt x="342" y="371"/>
                </a:lnTo>
                <a:lnTo>
                  <a:pt x="335" y="384"/>
                </a:lnTo>
                <a:lnTo>
                  <a:pt x="332" y="393"/>
                </a:lnTo>
                <a:lnTo>
                  <a:pt x="343" y="402"/>
                </a:lnTo>
                <a:lnTo>
                  <a:pt x="346" y="407"/>
                </a:lnTo>
                <a:lnTo>
                  <a:pt x="345" y="430"/>
                </a:lnTo>
                <a:lnTo>
                  <a:pt x="345" y="435"/>
                </a:lnTo>
                <a:lnTo>
                  <a:pt x="345" y="438"/>
                </a:lnTo>
                <a:lnTo>
                  <a:pt x="345" y="439"/>
                </a:lnTo>
                <a:lnTo>
                  <a:pt x="346" y="448"/>
                </a:lnTo>
                <a:lnTo>
                  <a:pt x="345" y="461"/>
                </a:lnTo>
                <a:lnTo>
                  <a:pt x="346" y="475"/>
                </a:lnTo>
                <a:lnTo>
                  <a:pt x="345" y="489"/>
                </a:lnTo>
                <a:lnTo>
                  <a:pt x="349" y="492"/>
                </a:lnTo>
                <a:lnTo>
                  <a:pt x="352" y="495"/>
                </a:lnTo>
                <a:lnTo>
                  <a:pt x="368" y="507"/>
                </a:lnTo>
                <a:lnTo>
                  <a:pt x="382" y="509"/>
                </a:lnTo>
                <a:lnTo>
                  <a:pt x="382" y="510"/>
                </a:lnTo>
                <a:lnTo>
                  <a:pt x="384" y="514"/>
                </a:lnTo>
                <a:lnTo>
                  <a:pt x="389" y="518"/>
                </a:lnTo>
                <a:lnTo>
                  <a:pt x="390" y="520"/>
                </a:lnTo>
                <a:lnTo>
                  <a:pt x="397" y="521"/>
                </a:lnTo>
                <a:lnTo>
                  <a:pt x="402" y="523"/>
                </a:lnTo>
                <a:lnTo>
                  <a:pt x="408" y="525"/>
                </a:lnTo>
                <a:lnTo>
                  <a:pt x="418" y="539"/>
                </a:lnTo>
                <a:lnTo>
                  <a:pt x="421" y="545"/>
                </a:lnTo>
                <a:lnTo>
                  <a:pt x="432" y="552"/>
                </a:lnTo>
                <a:lnTo>
                  <a:pt x="439" y="559"/>
                </a:lnTo>
                <a:lnTo>
                  <a:pt x="445" y="561"/>
                </a:lnTo>
                <a:lnTo>
                  <a:pt x="449" y="561"/>
                </a:lnTo>
                <a:lnTo>
                  <a:pt x="454" y="564"/>
                </a:lnTo>
                <a:lnTo>
                  <a:pt x="454" y="566"/>
                </a:lnTo>
                <a:lnTo>
                  <a:pt x="458" y="570"/>
                </a:lnTo>
                <a:lnTo>
                  <a:pt x="465" y="578"/>
                </a:lnTo>
                <a:lnTo>
                  <a:pt x="467" y="579"/>
                </a:lnTo>
                <a:lnTo>
                  <a:pt x="471" y="586"/>
                </a:lnTo>
                <a:lnTo>
                  <a:pt x="471" y="589"/>
                </a:lnTo>
                <a:lnTo>
                  <a:pt x="469" y="592"/>
                </a:lnTo>
                <a:lnTo>
                  <a:pt x="469" y="604"/>
                </a:lnTo>
                <a:lnTo>
                  <a:pt x="472" y="607"/>
                </a:lnTo>
                <a:lnTo>
                  <a:pt x="475" y="615"/>
                </a:lnTo>
                <a:lnTo>
                  <a:pt x="472" y="617"/>
                </a:lnTo>
                <a:lnTo>
                  <a:pt x="465" y="617"/>
                </a:lnTo>
                <a:lnTo>
                  <a:pt x="445" y="618"/>
                </a:lnTo>
                <a:lnTo>
                  <a:pt x="443" y="618"/>
                </a:lnTo>
                <a:lnTo>
                  <a:pt x="435" y="618"/>
                </a:lnTo>
                <a:lnTo>
                  <a:pt x="407" y="621"/>
                </a:lnTo>
                <a:lnTo>
                  <a:pt x="378" y="622"/>
                </a:lnTo>
                <a:lnTo>
                  <a:pt x="371" y="622"/>
                </a:lnTo>
                <a:lnTo>
                  <a:pt x="335" y="625"/>
                </a:lnTo>
                <a:lnTo>
                  <a:pt x="334" y="625"/>
                </a:lnTo>
                <a:lnTo>
                  <a:pt x="331" y="625"/>
                </a:lnTo>
                <a:lnTo>
                  <a:pt x="306" y="625"/>
                </a:lnTo>
                <a:lnTo>
                  <a:pt x="303" y="627"/>
                </a:lnTo>
                <a:lnTo>
                  <a:pt x="296" y="627"/>
                </a:lnTo>
                <a:lnTo>
                  <a:pt x="285" y="627"/>
                </a:lnTo>
                <a:lnTo>
                  <a:pt x="268" y="628"/>
                </a:lnTo>
                <a:lnTo>
                  <a:pt x="267" y="628"/>
                </a:lnTo>
                <a:lnTo>
                  <a:pt x="259" y="628"/>
                </a:lnTo>
                <a:lnTo>
                  <a:pt x="256" y="628"/>
                </a:lnTo>
                <a:lnTo>
                  <a:pt x="237" y="629"/>
                </a:lnTo>
                <a:lnTo>
                  <a:pt x="227" y="629"/>
                </a:lnTo>
                <a:lnTo>
                  <a:pt x="223" y="629"/>
                </a:lnTo>
                <a:lnTo>
                  <a:pt x="206" y="629"/>
                </a:lnTo>
                <a:lnTo>
                  <a:pt x="198" y="629"/>
                </a:lnTo>
                <a:lnTo>
                  <a:pt x="189" y="629"/>
                </a:lnTo>
                <a:lnTo>
                  <a:pt x="188" y="629"/>
                </a:lnTo>
                <a:lnTo>
                  <a:pt x="185" y="629"/>
                </a:lnTo>
                <a:lnTo>
                  <a:pt x="169" y="631"/>
                </a:lnTo>
                <a:lnTo>
                  <a:pt x="159" y="631"/>
                </a:lnTo>
                <a:lnTo>
                  <a:pt x="149" y="632"/>
                </a:lnTo>
                <a:lnTo>
                  <a:pt x="144" y="632"/>
                </a:lnTo>
                <a:lnTo>
                  <a:pt x="123" y="632"/>
                </a:lnTo>
                <a:lnTo>
                  <a:pt x="120" y="632"/>
                </a:lnTo>
                <a:lnTo>
                  <a:pt x="110" y="632"/>
                </a:lnTo>
                <a:lnTo>
                  <a:pt x="106" y="632"/>
                </a:lnTo>
                <a:lnTo>
                  <a:pt x="101" y="632"/>
                </a:lnTo>
                <a:lnTo>
                  <a:pt x="97" y="632"/>
                </a:lnTo>
                <a:lnTo>
                  <a:pt x="80" y="632"/>
                </a:lnTo>
                <a:lnTo>
                  <a:pt x="70" y="634"/>
                </a:lnTo>
                <a:lnTo>
                  <a:pt x="65" y="634"/>
                </a:lnTo>
                <a:lnTo>
                  <a:pt x="65" y="620"/>
                </a:lnTo>
                <a:lnTo>
                  <a:pt x="65" y="606"/>
                </a:lnTo>
                <a:lnTo>
                  <a:pt x="65" y="595"/>
                </a:lnTo>
                <a:lnTo>
                  <a:pt x="63" y="579"/>
                </a:lnTo>
                <a:lnTo>
                  <a:pt x="63" y="566"/>
                </a:lnTo>
                <a:lnTo>
                  <a:pt x="63" y="557"/>
                </a:lnTo>
                <a:lnTo>
                  <a:pt x="63" y="521"/>
                </a:lnTo>
                <a:lnTo>
                  <a:pt x="63" y="511"/>
                </a:lnTo>
                <a:lnTo>
                  <a:pt x="63" y="492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3" name="Freeform 234"/>
          <p:cNvSpPr>
            <a:spLocks/>
          </p:cNvSpPr>
          <p:nvPr/>
        </p:nvSpPr>
        <p:spPr bwMode="auto">
          <a:xfrm>
            <a:off x="2949575" y="1822450"/>
            <a:ext cx="900113" cy="503238"/>
          </a:xfrm>
          <a:custGeom>
            <a:avLst/>
            <a:gdLst>
              <a:gd name="T0" fmla="*/ 2147483647 w 569"/>
              <a:gd name="T1" fmla="*/ 2147483647 h 343"/>
              <a:gd name="T2" fmla="*/ 2147483647 w 569"/>
              <a:gd name="T3" fmla="*/ 2147483647 h 343"/>
              <a:gd name="T4" fmla="*/ 2147483647 w 569"/>
              <a:gd name="T5" fmla="*/ 2147483647 h 343"/>
              <a:gd name="T6" fmla="*/ 2147483647 w 569"/>
              <a:gd name="T7" fmla="*/ 2147483647 h 343"/>
              <a:gd name="T8" fmla="*/ 2147483647 w 569"/>
              <a:gd name="T9" fmla="*/ 2147483647 h 343"/>
              <a:gd name="T10" fmla="*/ 2147483647 w 569"/>
              <a:gd name="T11" fmla="*/ 2147483647 h 343"/>
              <a:gd name="T12" fmla="*/ 2147483647 w 569"/>
              <a:gd name="T13" fmla="*/ 2147483647 h 343"/>
              <a:gd name="T14" fmla="*/ 2147483647 w 569"/>
              <a:gd name="T15" fmla="*/ 2147483647 h 343"/>
              <a:gd name="T16" fmla="*/ 2147483647 w 569"/>
              <a:gd name="T17" fmla="*/ 2147483647 h 343"/>
              <a:gd name="T18" fmla="*/ 2147483647 w 569"/>
              <a:gd name="T19" fmla="*/ 2147483647 h 343"/>
              <a:gd name="T20" fmla="*/ 2147483647 w 569"/>
              <a:gd name="T21" fmla="*/ 2147483647 h 343"/>
              <a:gd name="T22" fmla="*/ 2147483647 w 569"/>
              <a:gd name="T23" fmla="*/ 2147483647 h 343"/>
              <a:gd name="T24" fmla="*/ 2147483647 w 569"/>
              <a:gd name="T25" fmla="*/ 2147483647 h 343"/>
              <a:gd name="T26" fmla="*/ 2147483647 w 569"/>
              <a:gd name="T27" fmla="*/ 2147483647 h 343"/>
              <a:gd name="T28" fmla="*/ 2147483647 w 569"/>
              <a:gd name="T29" fmla="*/ 2147483647 h 343"/>
              <a:gd name="T30" fmla="*/ 2147483647 w 569"/>
              <a:gd name="T31" fmla="*/ 2147483647 h 343"/>
              <a:gd name="T32" fmla="*/ 2147483647 w 569"/>
              <a:gd name="T33" fmla="*/ 2147483647 h 343"/>
              <a:gd name="T34" fmla="*/ 2147483647 w 569"/>
              <a:gd name="T35" fmla="*/ 2147483647 h 343"/>
              <a:gd name="T36" fmla="*/ 2147483647 w 569"/>
              <a:gd name="T37" fmla="*/ 2147483647 h 343"/>
              <a:gd name="T38" fmla="*/ 2147483647 w 569"/>
              <a:gd name="T39" fmla="*/ 2147483647 h 343"/>
              <a:gd name="T40" fmla="*/ 2147483647 w 569"/>
              <a:gd name="T41" fmla="*/ 2147483647 h 343"/>
              <a:gd name="T42" fmla="*/ 2147483647 w 569"/>
              <a:gd name="T43" fmla="*/ 2147483647 h 343"/>
              <a:gd name="T44" fmla="*/ 2147483647 w 569"/>
              <a:gd name="T45" fmla="*/ 2147483647 h 343"/>
              <a:gd name="T46" fmla="*/ 2147483647 w 569"/>
              <a:gd name="T47" fmla="*/ 2147483647 h 343"/>
              <a:gd name="T48" fmla="*/ 2147483647 w 569"/>
              <a:gd name="T49" fmla="*/ 2147483647 h 343"/>
              <a:gd name="T50" fmla="*/ 2147483647 w 569"/>
              <a:gd name="T51" fmla="*/ 2147483647 h 343"/>
              <a:gd name="T52" fmla="*/ 2147483647 w 569"/>
              <a:gd name="T53" fmla="*/ 2147483647 h 343"/>
              <a:gd name="T54" fmla="*/ 2147483647 w 569"/>
              <a:gd name="T55" fmla="*/ 2147483647 h 343"/>
              <a:gd name="T56" fmla="*/ 2147483647 w 569"/>
              <a:gd name="T57" fmla="*/ 2147483647 h 343"/>
              <a:gd name="T58" fmla="*/ 2147483647 w 569"/>
              <a:gd name="T59" fmla="*/ 2147483647 h 343"/>
              <a:gd name="T60" fmla="*/ 2147483647 w 569"/>
              <a:gd name="T61" fmla="*/ 2147483647 h 343"/>
              <a:gd name="T62" fmla="*/ 2147483647 w 569"/>
              <a:gd name="T63" fmla="*/ 2147483647 h 343"/>
              <a:gd name="T64" fmla="*/ 2147483647 w 569"/>
              <a:gd name="T65" fmla="*/ 2147483647 h 343"/>
              <a:gd name="T66" fmla="*/ 2147483647 w 569"/>
              <a:gd name="T67" fmla="*/ 2147483647 h 343"/>
              <a:gd name="T68" fmla="*/ 2147483647 w 569"/>
              <a:gd name="T69" fmla="*/ 2147483647 h 343"/>
              <a:gd name="T70" fmla="*/ 2147483647 w 569"/>
              <a:gd name="T71" fmla="*/ 2147483647 h 343"/>
              <a:gd name="T72" fmla="*/ 2147483647 w 569"/>
              <a:gd name="T73" fmla="*/ 2147483647 h 343"/>
              <a:gd name="T74" fmla="*/ 2147483647 w 569"/>
              <a:gd name="T75" fmla="*/ 2147483647 h 343"/>
              <a:gd name="T76" fmla="*/ 2147483647 w 569"/>
              <a:gd name="T77" fmla="*/ 2147483647 h 343"/>
              <a:gd name="T78" fmla="*/ 2147483647 w 569"/>
              <a:gd name="T79" fmla="*/ 2147483647 h 343"/>
              <a:gd name="T80" fmla="*/ 2147483647 w 569"/>
              <a:gd name="T81" fmla="*/ 2147483647 h 343"/>
              <a:gd name="T82" fmla="*/ 2147483647 w 569"/>
              <a:gd name="T83" fmla="*/ 2147483647 h 343"/>
              <a:gd name="T84" fmla="*/ 2147483647 w 569"/>
              <a:gd name="T85" fmla="*/ 2147483647 h 343"/>
              <a:gd name="T86" fmla="*/ 2147483647 w 569"/>
              <a:gd name="T87" fmla="*/ 2147483647 h 343"/>
              <a:gd name="T88" fmla="*/ 2147483647 w 569"/>
              <a:gd name="T89" fmla="*/ 2147483647 h 343"/>
              <a:gd name="T90" fmla="*/ 2147483647 w 569"/>
              <a:gd name="T91" fmla="*/ 2147483647 h 343"/>
              <a:gd name="T92" fmla="*/ 2147483647 w 569"/>
              <a:gd name="T93" fmla="*/ 2147483647 h 343"/>
              <a:gd name="T94" fmla="*/ 2147483647 w 569"/>
              <a:gd name="T95" fmla="*/ 2147483647 h 34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9"/>
              <a:gd name="T145" fmla="*/ 0 h 343"/>
              <a:gd name="T146" fmla="*/ 569 w 569"/>
              <a:gd name="T147" fmla="*/ 343 h 34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9" h="343">
                <a:moveTo>
                  <a:pt x="155" y="335"/>
                </a:moveTo>
                <a:lnTo>
                  <a:pt x="212" y="336"/>
                </a:lnTo>
                <a:lnTo>
                  <a:pt x="222" y="337"/>
                </a:lnTo>
                <a:lnTo>
                  <a:pt x="268" y="337"/>
                </a:lnTo>
                <a:lnTo>
                  <a:pt x="269" y="337"/>
                </a:lnTo>
                <a:lnTo>
                  <a:pt x="270" y="337"/>
                </a:lnTo>
                <a:lnTo>
                  <a:pt x="306" y="339"/>
                </a:lnTo>
                <a:lnTo>
                  <a:pt x="306" y="340"/>
                </a:lnTo>
                <a:lnTo>
                  <a:pt x="316" y="340"/>
                </a:lnTo>
                <a:lnTo>
                  <a:pt x="329" y="340"/>
                </a:lnTo>
                <a:lnTo>
                  <a:pt x="336" y="340"/>
                </a:lnTo>
                <a:lnTo>
                  <a:pt x="363" y="340"/>
                </a:lnTo>
                <a:lnTo>
                  <a:pt x="383" y="340"/>
                </a:lnTo>
                <a:lnTo>
                  <a:pt x="401" y="340"/>
                </a:lnTo>
                <a:lnTo>
                  <a:pt x="404" y="340"/>
                </a:lnTo>
                <a:lnTo>
                  <a:pt x="430" y="342"/>
                </a:lnTo>
                <a:lnTo>
                  <a:pt x="440" y="342"/>
                </a:lnTo>
                <a:lnTo>
                  <a:pt x="458" y="342"/>
                </a:lnTo>
                <a:lnTo>
                  <a:pt x="459" y="342"/>
                </a:lnTo>
                <a:lnTo>
                  <a:pt x="461" y="342"/>
                </a:lnTo>
                <a:lnTo>
                  <a:pt x="497" y="342"/>
                </a:lnTo>
                <a:lnTo>
                  <a:pt x="516" y="342"/>
                </a:lnTo>
                <a:lnTo>
                  <a:pt x="518" y="342"/>
                </a:lnTo>
                <a:lnTo>
                  <a:pt x="534" y="342"/>
                </a:lnTo>
                <a:lnTo>
                  <a:pt x="554" y="340"/>
                </a:lnTo>
                <a:lnTo>
                  <a:pt x="568" y="340"/>
                </a:lnTo>
                <a:lnTo>
                  <a:pt x="566" y="333"/>
                </a:lnTo>
                <a:lnTo>
                  <a:pt x="566" y="330"/>
                </a:lnTo>
                <a:lnTo>
                  <a:pt x="566" y="332"/>
                </a:lnTo>
                <a:lnTo>
                  <a:pt x="562" y="296"/>
                </a:lnTo>
                <a:lnTo>
                  <a:pt x="554" y="280"/>
                </a:lnTo>
                <a:lnTo>
                  <a:pt x="551" y="266"/>
                </a:lnTo>
                <a:lnTo>
                  <a:pt x="549" y="266"/>
                </a:lnTo>
                <a:lnTo>
                  <a:pt x="549" y="240"/>
                </a:lnTo>
                <a:lnTo>
                  <a:pt x="547" y="226"/>
                </a:lnTo>
                <a:lnTo>
                  <a:pt x="545" y="209"/>
                </a:lnTo>
                <a:lnTo>
                  <a:pt x="545" y="207"/>
                </a:lnTo>
                <a:lnTo>
                  <a:pt x="545" y="201"/>
                </a:lnTo>
                <a:lnTo>
                  <a:pt x="545" y="191"/>
                </a:lnTo>
                <a:lnTo>
                  <a:pt x="545" y="190"/>
                </a:lnTo>
                <a:lnTo>
                  <a:pt x="544" y="187"/>
                </a:lnTo>
                <a:lnTo>
                  <a:pt x="545" y="186"/>
                </a:lnTo>
                <a:lnTo>
                  <a:pt x="544" y="173"/>
                </a:lnTo>
                <a:lnTo>
                  <a:pt x="544" y="172"/>
                </a:lnTo>
                <a:lnTo>
                  <a:pt x="543" y="159"/>
                </a:lnTo>
                <a:lnTo>
                  <a:pt x="541" y="154"/>
                </a:lnTo>
                <a:lnTo>
                  <a:pt x="530" y="133"/>
                </a:lnTo>
                <a:lnTo>
                  <a:pt x="523" y="102"/>
                </a:lnTo>
                <a:lnTo>
                  <a:pt x="520" y="101"/>
                </a:lnTo>
                <a:lnTo>
                  <a:pt x="522" y="98"/>
                </a:lnTo>
                <a:lnTo>
                  <a:pt x="523" y="97"/>
                </a:lnTo>
                <a:lnTo>
                  <a:pt x="522" y="75"/>
                </a:lnTo>
                <a:lnTo>
                  <a:pt x="520" y="62"/>
                </a:lnTo>
                <a:lnTo>
                  <a:pt x="518" y="27"/>
                </a:lnTo>
                <a:lnTo>
                  <a:pt x="519" y="26"/>
                </a:lnTo>
                <a:lnTo>
                  <a:pt x="515" y="12"/>
                </a:lnTo>
                <a:lnTo>
                  <a:pt x="462" y="12"/>
                </a:lnTo>
                <a:lnTo>
                  <a:pt x="386" y="12"/>
                </a:lnTo>
                <a:lnTo>
                  <a:pt x="348" y="12"/>
                </a:lnTo>
                <a:lnTo>
                  <a:pt x="299" y="12"/>
                </a:lnTo>
                <a:lnTo>
                  <a:pt x="215" y="9"/>
                </a:lnTo>
                <a:lnTo>
                  <a:pt x="205" y="9"/>
                </a:lnTo>
                <a:lnTo>
                  <a:pt x="166" y="8"/>
                </a:lnTo>
                <a:lnTo>
                  <a:pt x="101" y="5"/>
                </a:lnTo>
                <a:lnTo>
                  <a:pt x="19" y="0"/>
                </a:lnTo>
                <a:lnTo>
                  <a:pt x="18" y="26"/>
                </a:lnTo>
                <a:lnTo>
                  <a:pt x="18" y="36"/>
                </a:lnTo>
                <a:lnTo>
                  <a:pt x="18" y="38"/>
                </a:lnTo>
                <a:lnTo>
                  <a:pt x="18" y="40"/>
                </a:lnTo>
                <a:lnTo>
                  <a:pt x="16" y="52"/>
                </a:lnTo>
                <a:lnTo>
                  <a:pt x="16" y="65"/>
                </a:lnTo>
                <a:lnTo>
                  <a:pt x="15" y="93"/>
                </a:lnTo>
                <a:lnTo>
                  <a:pt x="13" y="107"/>
                </a:lnTo>
                <a:lnTo>
                  <a:pt x="12" y="119"/>
                </a:lnTo>
                <a:lnTo>
                  <a:pt x="12" y="133"/>
                </a:lnTo>
                <a:lnTo>
                  <a:pt x="9" y="171"/>
                </a:lnTo>
                <a:lnTo>
                  <a:pt x="9" y="173"/>
                </a:lnTo>
                <a:lnTo>
                  <a:pt x="9" y="177"/>
                </a:lnTo>
                <a:lnTo>
                  <a:pt x="8" y="200"/>
                </a:lnTo>
                <a:lnTo>
                  <a:pt x="5" y="240"/>
                </a:lnTo>
                <a:lnTo>
                  <a:pt x="5" y="251"/>
                </a:lnTo>
                <a:lnTo>
                  <a:pt x="4" y="262"/>
                </a:lnTo>
                <a:lnTo>
                  <a:pt x="4" y="266"/>
                </a:lnTo>
                <a:lnTo>
                  <a:pt x="2" y="290"/>
                </a:lnTo>
                <a:lnTo>
                  <a:pt x="2" y="294"/>
                </a:lnTo>
                <a:lnTo>
                  <a:pt x="1" y="311"/>
                </a:lnTo>
                <a:lnTo>
                  <a:pt x="0" y="326"/>
                </a:lnTo>
                <a:lnTo>
                  <a:pt x="4" y="328"/>
                </a:lnTo>
                <a:lnTo>
                  <a:pt x="31" y="328"/>
                </a:lnTo>
                <a:lnTo>
                  <a:pt x="80" y="330"/>
                </a:lnTo>
                <a:lnTo>
                  <a:pt x="84" y="330"/>
                </a:lnTo>
                <a:lnTo>
                  <a:pt x="118" y="332"/>
                </a:lnTo>
                <a:lnTo>
                  <a:pt x="145" y="335"/>
                </a:lnTo>
                <a:lnTo>
                  <a:pt x="155" y="335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4" name="Freeform 235" descr="25%"/>
          <p:cNvSpPr>
            <a:spLocks/>
          </p:cNvSpPr>
          <p:nvPr/>
        </p:nvSpPr>
        <p:spPr bwMode="auto">
          <a:xfrm>
            <a:off x="2906713" y="2773363"/>
            <a:ext cx="1122362" cy="508000"/>
          </a:xfrm>
          <a:custGeom>
            <a:avLst/>
            <a:gdLst>
              <a:gd name="T0" fmla="*/ 2147483647 w 711"/>
              <a:gd name="T1" fmla="*/ 2147483647 h 345"/>
              <a:gd name="T2" fmla="*/ 2147483647 w 711"/>
              <a:gd name="T3" fmla="*/ 2147483647 h 345"/>
              <a:gd name="T4" fmla="*/ 2147483647 w 711"/>
              <a:gd name="T5" fmla="*/ 2147483647 h 345"/>
              <a:gd name="T6" fmla="*/ 2147483647 w 711"/>
              <a:gd name="T7" fmla="*/ 2147483647 h 345"/>
              <a:gd name="T8" fmla="*/ 2147483647 w 711"/>
              <a:gd name="T9" fmla="*/ 2147483647 h 345"/>
              <a:gd name="T10" fmla="*/ 2147483647 w 711"/>
              <a:gd name="T11" fmla="*/ 2147483647 h 345"/>
              <a:gd name="T12" fmla="*/ 2147483647 w 711"/>
              <a:gd name="T13" fmla="*/ 2147483647 h 345"/>
              <a:gd name="T14" fmla="*/ 2147483647 w 711"/>
              <a:gd name="T15" fmla="*/ 2147483647 h 345"/>
              <a:gd name="T16" fmla="*/ 2147483647 w 711"/>
              <a:gd name="T17" fmla="*/ 2147483647 h 345"/>
              <a:gd name="T18" fmla="*/ 2147483647 w 711"/>
              <a:gd name="T19" fmla="*/ 2147483647 h 345"/>
              <a:gd name="T20" fmla="*/ 2147483647 w 711"/>
              <a:gd name="T21" fmla="*/ 2147483647 h 345"/>
              <a:gd name="T22" fmla="*/ 0 w 711"/>
              <a:gd name="T23" fmla="*/ 2147483647 h 345"/>
              <a:gd name="T24" fmla="*/ 2147483647 w 711"/>
              <a:gd name="T25" fmla="*/ 2147483647 h 345"/>
              <a:gd name="T26" fmla="*/ 2147483647 w 711"/>
              <a:gd name="T27" fmla="*/ 2147483647 h 345"/>
              <a:gd name="T28" fmla="*/ 2147483647 w 711"/>
              <a:gd name="T29" fmla="*/ 2147483647 h 345"/>
              <a:gd name="T30" fmla="*/ 2147483647 w 711"/>
              <a:gd name="T31" fmla="*/ 2147483647 h 345"/>
              <a:gd name="T32" fmla="*/ 2147483647 w 711"/>
              <a:gd name="T33" fmla="*/ 2147483647 h 345"/>
              <a:gd name="T34" fmla="*/ 2147483647 w 711"/>
              <a:gd name="T35" fmla="*/ 2147483647 h 345"/>
              <a:gd name="T36" fmla="*/ 2147483647 w 711"/>
              <a:gd name="T37" fmla="*/ 2147483647 h 345"/>
              <a:gd name="T38" fmla="*/ 2147483647 w 711"/>
              <a:gd name="T39" fmla="*/ 2147483647 h 345"/>
              <a:gd name="T40" fmla="*/ 2147483647 w 711"/>
              <a:gd name="T41" fmla="*/ 2147483647 h 345"/>
              <a:gd name="T42" fmla="*/ 2147483647 w 711"/>
              <a:gd name="T43" fmla="*/ 2147483647 h 345"/>
              <a:gd name="T44" fmla="*/ 2147483647 w 711"/>
              <a:gd name="T45" fmla="*/ 2147483647 h 345"/>
              <a:gd name="T46" fmla="*/ 2147483647 w 711"/>
              <a:gd name="T47" fmla="*/ 2147483647 h 345"/>
              <a:gd name="T48" fmla="*/ 2147483647 w 711"/>
              <a:gd name="T49" fmla="*/ 2147483647 h 345"/>
              <a:gd name="T50" fmla="*/ 2147483647 w 711"/>
              <a:gd name="T51" fmla="*/ 2147483647 h 345"/>
              <a:gd name="T52" fmla="*/ 2147483647 w 711"/>
              <a:gd name="T53" fmla="*/ 2147483647 h 345"/>
              <a:gd name="T54" fmla="*/ 2147483647 w 711"/>
              <a:gd name="T55" fmla="*/ 2147483647 h 345"/>
              <a:gd name="T56" fmla="*/ 2147483647 w 711"/>
              <a:gd name="T57" fmla="*/ 2147483647 h 345"/>
              <a:gd name="T58" fmla="*/ 2147483647 w 711"/>
              <a:gd name="T59" fmla="*/ 2147483647 h 345"/>
              <a:gd name="T60" fmla="*/ 2147483647 w 711"/>
              <a:gd name="T61" fmla="*/ 2147483647 h 345"/>
              <a:gd name="T62" fmla="*/ 2147483647 w 711"/>
              <a:gd name="T63" fmla="*/ 2147483647 h 345"/>
              <a:gd name="T64" fmla="*/ 2147483647 w 711"/>
              <a:gd name="T65" fmla="*/ 2147483647 h 345"/>
              <a:gd name="T66" fmla="*/ 2147483647 w 711"/>
              <a:gd name="T67" fmla="*/ 2147483647 h 345"/>
              <a:gd name="T68" fmla="*/ 2147483647 w 711"/>
              <a:gd name="T69" fmla="*/ 2147483647 h 345"/>
              <a:gd name="T70" fmla="*/ 2147483647 w 711"/>
              <a:gd name="T71" fmla="*/ 2147483647 h 345"/>
              <a:gd name="T72" fmla="*/ 2147483647 w 711"/>
              <a:gd name="T73" fmla="*/ 2147483647 h 345"/>
              <a:gd name="T74" fmla="*/ 2147483647 w 711"/>
              <a:gd name="T75" fmla="*/ 2147483647 h 345"/>
              <a:gd name="T76" fmla="*/ 2147483647 w 711"/>
              <a:gd name="T77" fmla="*/ 2147483647 h 345"/>
              <a:gd name="T78" fmla="*/ 2147483647 w 711"/>
              <a:gd name="T79" fmla="*/ 2147483647 h 345"/>
              <a:gd name="T80" fmla="*/ 2147483647 w 711"/>
              <a:gd name="T81" fmla="*/ 2147483647 h 345"/>
              <a:gd name="T82" fmla="*/ 2147483647 w 711"/>
              <a:gd name="T83" fmla="*/ 2147483647 h 345"/>
              <a:gd name="T84" fmla="*/ 2147483647 w 711"/>
              <a:gd name="T85" fmla="*/ 2147483647 h 345"/>
              <a:gd name="T86" fmla="*/ 2147483647 w 711"/>
              <a:gd name="T87" fmla="*/ 2147483647 h 345"/>
              <a:gd name="T88" fmla="*/ 2147483647 w 711"/>
              <a:gd name="T89" fmla="*/ 2147483647 h 345"/>
              <a:gd name="T90" fmla="*/ 2147483647 w 711"/>
              <a:gd name="T91" fmla="*/ 2147483647 h 345"/>
              <a:gd name="T92" fmla="*/ 2147483647 w 711"/>
              <a:gd name="T93" fmla="*/ 2147483647 h 345"/>
              <a:gd name="T94" fmla="*/ 2147483647 w 711"/>
              <a:gd name="T95" fmla="*/ 2147483647 h 345"/>
              <a:gd name="T96" fmla="*/ 2147483647 w 711"/>
              <a:gd name="T97" fmla="*/ 2147483647 h 345"/>
              <a:gd name="T98" fmla="*/ 2147483647 w 711"/>
              <a:gd name="T99" fmla="*/ 2147483647 h 345"/>
              <a:gd name="T100" fmla="*/ 2147483647 w 711"/>
              <a:gd name="T101" fmla="*/ 2147483647 h 345"/>
              <a:gd name="T102" fmla="*/ 2147483647 w 711"/>
              <a:gd name="T103" fmla="*/ 2147483647 h 345"/>
              <a:gd name="T104" fmla="*/ 2147483647 w 711"/>
              <a:gd name="T105" fmla="*/ 2147483647 h 345"/>
              <a:gd name="T106" fmla="*/ 2147483647 w 711"/>
              <a:gd name="T107" fmla="*/ 2147483647 h 345"/>
              <a:gd name="T108" fmla="*/ 2147483647 w 711"/>
              <a:gd name="T109" fmla="*/ 2147483647 h 3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1"/>
              <a:gd name="T166" fmla="*/ 0 h 345"/>
              <a:gd name="T167" fmla="*/ 711 w 711"/>
              <a:gd name="T168" fmla="*/ 345 h 34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1" h="345">
                <a:moveTo>
                  <a:pt x="430" y="344"/>
                </a:moveTo>
                <a:lnTo>
                  <a:pt x="427" y="344"/>
                </a:lnTo>
                <a:lnTo>
                  <a:pt x="417" y="344"/>
                </a:lnTo>
                <a:lnTo>
                  <a:pt x="401" y="344"/>
                </a:lnTo>
                <a:lnTo>
                  <a:pt x="397" y="342"/>
                </a:lnTo>
                <a:lnTo>
                  <a:pt x="393" y="342"/>
                </a:lnTo>
                <a:lnTo>
                  <a:pt x="381" y="342"/>
                </a:lnTo>
                <a:lnTo>
                  <a:pt x="376" y="342"/>
                </a:lnTo>
                <a:lnTo>
                  <a:pt x="355" y="342"/>
                </a:lnTo>
                <a:lnTo>
                  <a:pt x="340" y="342"/>
                </a:lnTo>
                <a:lnTo>
                  <a:pt x="315" y="342"/>
                </a:lnTo>
                <a:lnTo>
                  <a:pt x="311" y="342"/>
                </a:lnTo>
                <a:lnTo>
                  <a:pt x="310" y="342"/>
                </a:lnTo>
                <a:lnTo>
                  <a:pt x="294" y="341"/>
                </a:lnTo>
                <a:lnTo>
                  <a:pt x="279" y="341"/>
                </a:lnTo>
                <a:lnTo>
                  <a:pt x="265" y="341"/>
                </a:lnTo>
                <a:lnTo>
                  <a:pt x="262" y="341"/>
                </a:lnTo>
                <a:lnTo>
                  <a:pt x="253" y="339"/>
                </a:lnTo>
                <a:lnTo>
                  <a:pt x="232" y="339"/>
                </a:lnTo>
                <a:lnTo>
                  <a:pt x="217" y="339"/>
                </a:lnTo>
                <a:lnTo>
                  <a:pt x="213" y="339"/>
                </a:lnTo>
                <a:lnTo>
                  <a:pt x="210" y="339"/>
                </a:lnTo>
                <a:lnTo>
                  <a:pt x="157" y="337"/>
                </a:lnTo>
                <a:lnTo>
                  <a:pt x="159" y="299"/>
                </a:lnTo>
                <a:lnTo>
                  <a:pt x="159" y="289"/>
                </a:lnTo>
                <a:lnTo>
                  <a:pt x="159" y="282"/>
                </a:lnTo>
                <a:lnTo>
                  <a:pt x="160" y="268"/>
                </a:lnTo>
                <a:lnTo>
                  <a:pt x="160" y="261"/>
                </a:lnTo>
                <a:lnTo>
                  <a:pt x="160" y="254"/>
                </a:lnTo>
                <a:lnTo>
                  <a:pt x="161" y="227"/>
                </a:lnTo>
                <a:lnTo>
                  <a:pt x="116" y="225"/>
                </a:lnTo>
                <a:lnTo>
                  <a:pt x="113" y="225"/>
                </a:lnTo>
                <a:lnTo>
                  <a:pt x="53" y="222"/>
                </a:lnTo>
                <a:lnTo>
                  <a:pt x="38" y="220"/>
                </a:lnTo>
                <a:lnTo>
                  <a:pt x="34" y="220"/>
                </a:lnTo>
                <a:lnTo>
                  <a:pt x="0" y="219"/>
                </a:lnTo>
                <a:lnTo>
                  <a:pt x="1" y="205"/>
                </a:lnTo>
                <a:lnTo>
                  <a:pt x="1" y="185"/>
                </a:lnTo>
                <a:lnTo>
                  <a:pt x="2" y="176"/>
                </a:lnTo>
                <a:lnTo>
                  <a:pt x="4" y="165"/>
                </a:lnTo>
                <a:lnTo>
                  <a:pt x="4" y="158"/>
                </a:lnTo>
                <a:lnTo>
                  <a:pt x="4" y="151"/>
                </a:lnTo>
                <a:lnTo>
                  <a:pt x="4" y="142"/>
                </a:lnTo>
                <a:lnTo>
                  <a:pt x="4" y="137"/>
                </a:lnTo>
                <a:lnTo>
                  <a:pt x="5" y="123"/>
                </a:lnTo>
                <a:lnTo>
                  <a:pt x="6" y="109"/>
                </a:lnTo>
                <a:lnTo>
                  <a:pt x="6" y="96"/>
                </a:lnTo>
                <a:lnTo>
                  <a:pt x="8" y="82"/>
                </a:lnTo>
                <a:lnTo>
                  <a:pt x="11" y="44"/>
                </a:lnTo>
                <a:lnTo>
                  <a:pt x="11" y="19"/>
                </a:lnTo>
                <a:lnTo>
                  <a:pt x="12" y="5"/>
                </a:lnTo>
                <a:lnTo>
                  <a:pt x="13" y="0"/>
                </a:lnTo>
                <a:lnTo>
                  <a:pt x="15" y="1"/>
                </a:lnTo>
                <a:lnTo>
                  <a:pt x="16" y="1"/>
                </a:lnTo>
                <a:lnTo>
                  <a:pt x="56" y="2"/>
                </a:lnTo>
                <a:lnTo>
                  <a:pt x="76" y="2"/>
                </a:lnTo>
                <a:lnTo>
                  <a:pt x="78" y="4"/>
                </a:lnTo>
                <a:lnTo>
                  <a:pt x="95" y="5"/>
                </a:lnTo>
                <a:lnTo>
                  <a:pt x="105" y="5"/>
                </a:lnTo>
                <a:lnTo>
                  <a:pt x="107" y="5"/>
                </a:lnTo>
                <a:lnTo>
                  <a:pt x="112" y="5"/>
                </a:lnTo>
                <a:lnTo>
                  <a:pt x="137" y="6"/>
                </a:lnTo>
                <a:lnTo>
                  <a:pt x="155" y="8"/>
                </a:lnTo>
                <a:lnTo>
                  <a:pt x="167" y="8"/>
                </a:lnTo>
                <a:lnTo>
                  <a:pt x="193" y="9"/>
                </a:lnTo>
                <a:lnTo>
                  <a:pt x="199" y="9"/>
                </a:lnTo>
                <a:lnTo>
                  <a:pt x="235" y="11"/>
                </a:lnTo>
                <a:lnTo>
                  <a:pt x="265" y="12"/>
                </a:lnTo>
                <a:lnTo>
                  <a:pt x="292" y="12"/>
                </a:lnTo>
                <a:lnTo>
                  <a:pt x="315" y="12"/>
                </a:lnTo>
                <a:lnTo>
                  <a:pt x="368" y="13"/>
                </a:lnTo>
                <a:lnTo>
                  <a:pt x="390" y="13"/>
                </a:lnTo>
                <a:lnTo>
                  <a:pt x="449" y="15"/>
                </a:lnTo>
                <a:lnTo>
                  <a:pt x="459" y="25"/>
                </a:lnTo>
                <a:lnTo>
                  <a:pt x="465" y="27"/>
                </a:lnTo>
                <a:lnTo>
                  <a:pt x="469" y="29"/>
                </a:lnTo>
                <a:lnTo>
                  <a:pt x="477" y="32"/>
                </a:lnTo>
                <a:lnTo>
                  <a:pt x="489" y="40"/>
                </a:lnTo>
                <a:lnTo>
                  <a:pt x="499" y="29"/>
                </a:lnTo>
                <a:lnTo>
                  <a:pt x="517" y="32"/>
                </a:lnTo>
                <a:lnTo>
                  <a:pt x="520" y="32"/>
                </a:lnTo>
                <a:lnTo>
                  <a:pt x="528" y="29"/>
                </a:lnTo>
                <a:lnTo>
                  <a:pt x="530" y="30"/>
                </a:lnTo>
                <a:lnTo>
                  <a:pt x="549" y="29"/>
                </a:lnTo>
                <a:lnTo>
                  <a:pt x="556" y="36"/>
                </a:lnTo>
                <a:lnTo>
                  <a:pt x="559" y="39"/>
                </a:lnTo>
                <a:lnTo>
                  <a:pt x="567" y="40"/>
                </a:lnTo>
                <a:lnTo>
                  <a:pt x="584" y="46"/>
                </a:lnTo>
                <a:lnTo>
                  <a:pt x="592" y="55"/>
                </a:lnTo>
                <a:lnTo>
                  <a:pt x="597" y="65"/>
                </a:lnTo>
                <a:lnTo>
                  <a:pt x="606" y="68"/>
                </a:lnTo>
                <a:lnTo>
                  <a:pt x="613" y="69"/>
                </a:lnTo>
                <a:lnTo>
                  <a:pt x="620" y="92"/>
                </a:lnTo>
                <a:lnTo>
                  <a:pt x="622" y="96"/>
                </a:lnTo>
                <a:lnTo>
                  <a:pt x="620" y="99"/>
                </a:lnTo>
                <a:lnTo>
                  <a:pt x="625" y="109"/>
                </a:lnTo>
                <a:lnTo>
                  <a:pt x="626" y="117"/>
                </a:lnTo>
                <a:lnTo>
                  <a:pt x="629" y="123"/>
                </a:lnTo>
                <a:lnTo>
                  <a:pt x="635" y="123"/>
                </a:lnTo>
                <a:lnTo>
                  <a:pt x="638" y="137"/>
                </a:lnTo>
                <a:lnTo>
                  <a:pt x="639" y="138"/>
                </a:lnTo>
                <a:lnTo>
                  <a:pt x="642" y="151"/>
                </a:lnTo>
                <a:lnTo>
                  <a:pt x="639" y="158"/>
                </a:lnTo>
                <a:lnTo>
                  <a:pt x="640" y="163"/>
                </a:lnTo>
                <a:lnTo>
                  <a:pt x="650" y="173"/>
                </a:lnTo>
                <a:lnTo>
                  <a:pt x="650" y="177"/>
                </a:lnTo>
                <a:lnTo>
                  <a:pt x="649" y="177"/>
                </a:lnTo>
                <a:lnTo>
                  <a:pt x="650" y="180"/>
                </a:lnTo>
                <a:lnTo>
                  <a:pt x="656" y="190"/>
                </a:lnTo>
                <a:lnTo>
                  <a:pt x="660" y="201"/>
                </a:lnTo>
                <a:lnTo>
                  <a:pt x="657" y="204"/>
                </a:lnTo>
                <a:lnTo>
                  <a:pt x="657" y="211"/>
                </a:lnTo>
                <a:lnTo>
                  <a:pt x="660" y="211"/>
                </a:lnTo>
                <a:lnTo>
                  <a:pt x="661" y="213"/>
                </a:lnTo>
                <a:lnTo>
                  <a:pt x="660" y="215"/>
                </a:lnTo>
                <a:lnTo>
                  <a:pt x="661" y="218"/>
                </a:lnTo>
                <a:lnTo>
                  <a:pt x="660" y="225"/>
                </a:lnTo>
                <a:lnTo>
                  <a:pt x="660" y="226"/>
                </a:lnTo>
                <a:lnTo>
                  <a:pt x="661" y="232"/>
                </a:lnTo>
                <a:lnTo>
                  <a:pt x="665" y="243"/>
                </a:lnTo>
                <a:lnTo>
                  <a:pt x="667" y="243"/>
                </a:lnTo>
                <a:lnTo>
                  <a:pt x="665" y="246"/>
                </a:lnTo>
                <a:lnTo>
                  <a:pt x="665" y="255"/>
                </a:lnTo>
                <a:lnTo>
                  <a:pt x="661" y="260"/>
                </a:lnTo>
                <a:lnTo>
                  <a:pt x="672" y="275"/>
                </a:lnTo>
                <a:lnTo>
                  <a:pt x="671" y="278"/>
                </a:lnTo>
                <a:lnTo>
                  <a:pt x="669" y="278"/>
                </a:lnTo>
                <a:lnTo>
                  <a:pt x="672" y="285"/>
                </a:lnTo>
                <a:lnTo>
                  <a:pt x="675" y="285"/>
                </a:lnTo>
                <a:lnTo>
                  <a:pt x="678" y="281"/>
                </a:lnTo>
                <a:lnTo>
                  <a:pt x="683" y="307"/>
                </a:lnTo>
                <a:lnTo>
                  <a:pt x="689" y="313"/>
                </a:lnTo>
                <a:lnTo>
                  <a:pt x="693" y="313"/>
                </a:lnTo>
                <a:lnTo>
                  <a:pt x="704" y="338"/>
                </a:lnTo>
                <a:lnTo>
                  <a:pt x="710" y="341"/>
                </a:lnTo>
                <a:lnTo>
                  <a:pt x="707" y="341"/>
                </a:lnTo>
                <a:lnTo>
                  <a:pt x="669" y="342"/>
                </a:lnTo>
                <a:lnTo>
                  <a:pt x="662" y="342"/>
                </a:lnTo>
                <a:lnTo>
                  <a:pt x="653" y="342"/>
                </a:lnTo>
                <a:lnTo>
                  <a:pt x="651" y="342"/>
                </a:lnTo>
                <a:lnTo>
                  <a:pt x="643" y="342"/>
                </a:lnTo>
                <a:lnTo>
                  <a:pt x="633" y="342"/>
                </a:lnTo>
                <a:lnTo>
                  <a:pt x="632" y="342"/>
                </a:lnTo>
                <a:lnTo>
                  <a:pt x="622" y="342"/>
                </a:lnTo>
                <a:lnTo>
                  <a:pt x="615" y="342"/>
                </a:lnTo>
                <a:lnTo>
                  <a:pt x="613" y="342"/>
                </a:lnTo>
                <a:lnTo>
                  <a:pt x="592" y="342"/>
                </a:lnTo>
                <a:lnTo>
                  <a:pt x="586" y="342"/>
                </a:lnTo>
                <a:lnTo>
                  <a:pt x="581" y="344"/>
                </a:lnTo>
                <a:lnTo>
                  <a:pt x="578" y="344"/>
                </a:lnTo>
                <a:lnTo>
                  <a:pt x="560" y="344"/>
                </a:lnTo>
                <a:lnTo>
                  <a:pt x="550" y="344"/>
                </a:lnTo>
                <a:lnTo>
                  <a:pt x="541" y="344"/>
                </a:lnTo>
                <a:lnTo>
                  <a:pt x="520" y="344"/>
                </a:lnTo>
                <a:lnTo>
                  <a:pt x="503" y="344"/>
                </a:lnTo>
                <a:lnTo>
                  <a:pt x="499" y="344"/>
                </a:lnTo>
                <a:lnTo>
                  <a:pt x="494" y="344"/>
                </a:lnTo>
                <a:lnTo>
                  <a:pt x="489" y="344"/>
                </a:lnTo>
                <a:lnTo>
                  <a:pt x="478" y="344"/>
                </a:lnTo>
                <a:lnTo>
                  <a:pt x="466" y="344"/>
                </a:lnTo>
                <a:lnTo>
                  <a:pt x="458" y="344"/>
                </a:lnTo>
                <a:lnTo>
                  <a:pt x="448" y="344"/>
                </a:lnTo>
                <a:lnTo>
                  <a:pt x="437" y="344"/>
                </a:lnTo>
                <a:lnTo>
                  <a:pt x="430" y="344"/>
                </a:lnTo>
              </a:path>
            </a:pathLst>
          </a:custGeom>
          <a:solidFill>
            <a:schemeClr val="bg1">
              <a:alpha val="8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5" name="Freeform 238"/>
          <p:cNvSpPr>
            <a:spLocks/>
          </p:cNvSpPr>
          <p:nvPr/>
        </p:nvSpPr>
        <p:spPr bwMode="auto">
          <a:xfrm>
            <a:off x="4130675" y="3795713"/>
            <a:ext cx="685800" cy="590550"/>
          </a:xfrm>
          <a:custGeom>
            <a:avLst/>
            <a:gdLst>
              <a:gd name="T0" fmla="*/ 2147483647 w 434"/>
              <a:gd name="T1" fmla="*/ 2147483647 h 401"/>
              <a:gd name="T2" fmla="*/ 2147483647 w 434"/>
              <a:gd name="T3" fmla="*/ 2147483647 h 401"/>
              <a:gd name="T4" fmla="*/ 2147483647 w 434"/>
              <a:gd name="T5" fmla="*/ 2147483647 h 401"/>
              <a:gd name="T6" fmla="*/ 2147483647 w 434"/>
              <a:gd name="T7" fmla="*/ 2147483647 h 401"/>
              <a:gd name="T8" fmla="*/ 2147483647 w 434"/>
              <a:gd name="T9" fmla="*/ 2147483647 h 401"/>
              <a:gd name="T10" fmla="*/ 2147483647 w 434"/>
              <a:gd name="T11" fmla="*/ 2147483647 h 401"/>
              <a:gd name="T12" fmla="*/ 2147483647 w 434"/>
              <a:gd name="T13" fmla="*/ 2147483647 h 401"/>
              <a:gd name="T14" fmla="*/ 2147483647 w 434"/>
              <a:gd name="T15" fmla="*/ 2147483647 h 401"/>
              <a:gd name="T16" fmla="*/ 2147483647 w 434"/>
              <a:gd name="T17" fmla="*/ 2147483647 h 401"/>
              <a:gd name="T18" fmla="*/ 2147483647 w 434"/>
              <a:gd name="T19" fmla="*/ 2147483647 h 401"/>
              <a:gd name="T20" fmla="*/ 2147483647 w 434"/>
              <a:gd name="T21" fmla="*/ 2147483647 h 401"/>
              <a:gd name="T22" fmla="*/ 2147483647 w 434"/>
              <a:gd name="T23" fmla="*/ 2147483647 h 401"/>
              <a:gd name="T24" fmla="*/ 2147483647 w 434"/>
              <a:gd name="T25" fmla="*/ 2147483647 h 401"/>
              <a:gd name="T26" fmla="*/ 2147483647 w 434"/>
              <a:gd name="T27" fmla="*/ 2147483647 h 401"/>
              <a:gd name="T28" fmla="*/ 2147483647 w 434"/>
              <a:gd name="T29" fmla="*/ 2147483647 h 401"/>
              <a:gd name="T30" fmla="*/ 2147483647 w 434"/>
              <a:gd name="T31" fmla="*/ 2147483647 h 401"/>
              <a:gd name="T32" fmla="*/ 2147483647 w 434"/>
              <a:gd name="T33" fmla="*/ 2147483647 h 401"/>
              <a:gd name="T34" fmla="*/ 2147483647 w 434"/>
              <a:gd name="T35" fmla="*/ 2147483647 h 401"/>
              <a:gd name="T36" fmla="*/ 2147483647 w 434"/>
              <a:gd name="T37" fmla="*/ 2147483647 h 401"/>
              <a:gd name="T38" fmla="*/ 2147483647 w 434"/>
              <a:gd name="T39" fmla="*/ 2147483647 h 401"/>
              <a:gd name="T40" fmla="*/ 2147483647 w 434"/>
              <a:gd name="T41" fmla="*/ 2147483647 h 401"/>
              <a:gd name="T42" fmla="*/ 2147483647 w 434"/>
              <a:gd name="T43" fmla="*/ 2147483647 h 401"/>
              <a:gd name="T44" fmla="*/ 2147483647 w 434"/>
              <a:gd name="T45" fmla="*/ 2147483647 h 401"/>
              <a:gd name="T46" fmla="*/ 2147483647 w 434"/>
              <a:gd name="T47" fmla="*/ 2147483647 h 401"/>
              <a:gd name="T48" fmla="*/ 2147483647 w 434"/>
              <a:gd name="T49" fmla="*/ 2147483647 h 401"/>
              <a:gd name="T50" fmla="*/ 2147483647 w 434"/>
              <a:gd name="T51" fmla="*/ 2147483647 h 401"/>
              <a:gd name="T52" fmla="*/ 2147483647 w 434"/>
              <a:gd name="T53" fmla="*/ 2147483647 h 401"/>
              <a:gd name="T54" fmla="*/ 2147483647 w 434"/>
              <a:gd name="T55" fmla="*/ 2147483647 h 401"/>
              <a:gd name="T56" fmla="*/ 2147483647 w 434"/>
              <a:gd name="T57" fmla="*/ 2147483647 h 401"/>
              <a:gd name="T58" fmla="*/ 2147483647 w 434"/>
              <a:gd name="T59" fmla="*/ 2147483647 h 401"/>
              <a:gd name="T60" fmla="*/ 2147483647 w 434"/>
              <a:gd name="T61" fmla="*/ 2147483647 h 401"/>
              <a:gd name="T62" fmla="*/ 2147483647 w 434"/>
              <a:gd name="T63" fmla="*/ 2147483647 h 401"/>
              <a:gd name="T64" fmla="*/ 2147483647 w 434"/>
              <a:gd name="T65" fmla="*/ 2147483647 h 401"/>
              <a:gd name="T66" fmla="*/ 2147483647 w 434"/>
              <a:gd name="T67" fmla="*/ 2147483647 h 401"/>
              <a:gd name="T68" fmla="*/ 2147483647 w 434"/>
              <a:gd name="T69" fmla="*/ 2147483647 h 401"/>
              <a:gd name="T70" fmla="*/ 2147483647 w 434"/>
              <a:gd name="T71" fmla="*/ 2147483647 h 401"/>
              <a:gd name="T72" fmla="*/ 2147483647 w 434"/>
              <a:gd name="T73" fmla="*/ 2147483647 h 401"/>
              <a:gd name="T74" fmla="*/ 2147483647 w 434"/>
              <a:gd name="T75" fmla="*/ 2147483647 h 401"/>
              <a:gd name="T76" fmla="*/ 2147483647 w 434"/>
              <a:gd name="T77" fmla="*/ 2147483647 h 401"/>
              <a:gd name="T78" fmla="*/ 2147483647 w 434"/>
              <a:gd name="T79" fmla="*/ 2147483647 h 401"/>
              <a:gd name="T80" fmla="*/ 2147483647 w 434"/>
              <a:gd name="T81" fmla="*/ 2147483647 h 401"/>
              <a:gd name="T82" fmla="*/ 2147483647 w 434"/>
              <a:gd name="T83" fmla="*/ 2147483647 h 401"/>
              <a:gd name="T84" fmla="*/ 2147483647 w 434"/>
              <a:gd name="T85" fmla="*/ 2147483647 h 401"/>
              <a:gd name="T86" fmla="*/ 2147483647 w 434"/>
              <a:gd name="T87" fmla="*/ 2147483647 h 401"/>
              <a:gd name="T88" fmla="*/ 2147483647 w 434"/>
              <a:gd name="T89" fmla="*/ 2147483647 h 401"/>
              <a:gd name="T90" fmla="*/ 2147483647 w 434"/>
              <a:gd name="T91" fmla="*/ 2147483647 h 401"/>
              <a:gd name="T92" fmla="*/ 2147483647 w 434"/>
              <a:gd name="T93" fmla="*/ 2147483647 h 401"/>
              <a:gd name="T94" fmla="*/ 2147483647 w 434"/>
              <a:gd name="T95" fmla="*/ 2147483647 h 401"/>
              <a:gd name="T96" fmla="*/ 2147483647 w 434"/>
              <a:gd name="T97" fmla="*/ 2147483647 h 401"/>
              <a:gd name="T98" fmla="*/ 2147483647 w 434"/>
              <a:gd name="T99" fmla="*/ 2147483647 h 401"/>
              <a:gd name="T100" fmla="*/ 2147483647 w 434"/>
              <a:gd name="T101" fmla="*/ 2147483647 h 401"/>
              <a:gd name="T102" fmla="*/ 2147483647 w 434"/>
              <a:gd name="T103" fmla="*/ 2147483647 h 401"/>
              <a:gd name="T104" fmla="*/ 2147483647 w 434"/>
              <a:gd name="T105" fmla="*/ 2147483647 h 401"/>
              <a:gd name="T106" fmla="*/ 2147483647 w 434"/>
              <a:gd name="T107" fmla="*/ 2147483647 h 401"/>
              <a:gd name="T108" fmla="*/ 2147483647 w 434"/>
              <a:gd name="T109" fmla="*/ 2147483647 h 401"/>
              <a:gd name="T110" fmla="*/ 2147483647 w 434"/>
              <a:gd name="T111" fmla="*/ 2147483647 h 401"/>
              <a:gd name="T112" fmla="*/ 2147483647 w 434"/>
              <a:gd name="T113" fmla="*/ 2147483647 h 401"/>
              <a:gd name="T114" fmla="*/ 2147483647 w 434"/>
              <a:gd name="T115" fmla="*/ 2147483647 h 401"/>
              <a:gd name="T116" fmla="*/ 2147483647 w 434"/>
              <a:gd name="T117" fmla="*/ 2147483647 h 401"/>
              <a:gd name="T118" fmla="*/ 2147483647 w 434"/>
              <a:gd name="T119" fmla="*/ 2147483647 h 4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4"/>
              <a:gd name="T181" fmla="*/ 0 h 401"/>
              <a:gd name="T182" fmla="*/ 434 w 434"/>
              <a:gd name="T183" fmla="*/ 401 h 4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4" h="401">
                <a:moveTo>
                  <a:pt x="13" y="102"/>
                </a:moveTo>
                <a:lnTo>
                  <a:pt x="15" y="108"/>
                </a:lnTo>
                <a:lnTo>
                  <a:pt x="15" y="111"/>
                </a:lnTo>
                <a:lnTo>
                  <a:pt x="15" y="115"/>
                </a:lnTo>
                <a:lnTo>
                  <a:pt x="18" y="129"/>
                </a:lnTo>
                <a:lnTo>
                  <a:pt x="18" y="130"/>
                </a:lnTo>
                <a:lnTo>
                  <a:pt x="19" y="141"/>
                </a:lnTo>
                <a:lnTo>
                  <a:pt x="20" y="141"/>
                </a:lnTo>
                <a:lnTo>
                  <a:pt x="19" y="141"/>
                </a:lnTo>
                <a:lnTo>
                  <a:pt x="19" y="143"/>
                </a:lnTo>
                <a:lnTo>
                  <a:pt x="19" y="144"/>
                </a:lnTo>
                <a:lnTo>
                  <a:pt x="20" y="158"/>
                </a:lnTo>
                <a:lnTo>
                  <a:pt x="20" y="193"/>
                </a:lnTo>
                <a:lnTo>
                  <a:pt x="20" y="198"/>
                </a:lnTo>
                <a:lnTo>
                  <a:pt x="20" y="215"/>
                </a:lnTo>
                <a:lnTo>
                  <a:pt x="20" y="219"/>
                </a:lnTo>
                <a:lnTo>
                  <a:pt x="20" y="225"/>
                </a:lnTo>
                <a:lnTo>
                  <a:pt x="20" y="238"/>
                </a:lnTo>
                <a:lnTo>
                  <a:pt x="22" y="244"/>
                </a:lnTo>
                <a:lnTo>
                  <a:pt x="22" y="268"/>
                </a:lnTo>
                <a:lnTo>
                  <a:pt x="22" y="275"/>
                </a:lnTo>
                <a:lnTo>
                  <a:pt x="22" y="281"/>
                </a:lnTo>
                <a:lnTo>
                  <a:pt x="22" y="298"/>
                </a:lnTo>
                <a:lnTo>
                  <a:pt x="22" y="301"/>
                </a:lnTo>
                <a:lnTo>
                  <a:pt x="22" y="304"/>
                </a:lnTo>
                <a:lnTo>
                  <a:pt x="22" y="306"/>
                </a:lnTo>
                <a:lnTo>
                  <a:pt x="22" y="334"/>
                </a:lnTo>
                <a:lnTo>
                  <a:pt x="31" y="344"/>
                </a:lnTo>
                <a:lnTo>
                  <a:pt x="43" y="338"/>
                </a:lnTo>
                <a:lnTo>
                  <a:pt x="62" y="343"/>
                </a:lnTo>
                <a:lnTo>
                  <a:pt x="62" y="345"/>
                </a:lnTo>
                <a:lnTo>
                  <a:pt x="62" y="362"/>
                </a:lnTo>
                <a:lnTo>
                  <a:pt x="62" y="373"/>
                </a:lnTo>
                <a:lnTo>
                  <a:pt x="63" y="375"/>
                </a:lnTo>
                <a:lnTo>
                  <a:pt x="63" y="388"/>
                </a:lnTo>
                <a:lnTo>
                  <a:pt x="65" y="400"/>
                </a:lnTo>
                <a:lnTo>
                  <a:pt x="68" y="400"/>
                </a:lnTo>
                <a:lnTo>
                  <a:pt x="74" y="400"/>
                </a:lnTo>
                <a:lnTo>
                  <a:pt x="86" y="400"/>
                </a:lnTo>
                <a:lnTo>
                  <a:pt x="97" y="400"/>
                </a:lnTo>
                <a:lnTo>
                  <a:pt x="98" y="400"/>
                </a:lnTo>
                <a:lnTo>
                  <a:pt x="111" y="398"/>
                </a:lnTo>
                <a:lnTo>
                  <a:pt x="112" y="398"/>
                </a:lnTo>
                <a:lnTo>
                  <a:pt x="113" y="398"/>
                </a:lnTo>
                <a:lnTo>
                  <a:pt x="127" y="398"/>
                </a:lnTo>
                <a:lnTo>
                  <a:pt x="134" y="398"/>
                </a:lnTo>
                <a:lnTo>
                  <a:pt x="137" y="398"/>
                </a:lnTo>
                <a:lnTo>
                  <a:pt x="138" y="398"/>
                </a:lnTo>
                <a:lnTo>
                  <a:pt x="141" y="398"/>
                </a:lnTo>
                <a:lnTo>
                  <a:pt x="158" y="397"/>
                </a:lnTo>
                <a:lnTo>
                  <a:pt x="174" y="395"/>
                </a:lnTo>
                <a:lnTo>
                  <a:pt x="181" y="395"/>
                </a:lnTo>
                <a:lnTo>
                  <a:pt x="202" y="395"/>
                </a:lnTo>
                <a:lnTo>
                  <a:pt x="231" y="393"/>
                </a:lnTo>
                <a:lnTo>
                  <a:pt x="241" y="393"/>
                </a:lnTo>
                <a:lnTo>
                  <a:pt x="284" y="390"/>
                </a:lnTo>
                <a:lnTo>
                  <a:pt x="285" y="390"/>
                </a:lnTo>
                <a:lnTo>
                  <a:pt x="296" y="390"/>
                </a:lnTo>
                <a:lnTo>
                  <a:pt x="298" y="390"/>
                </a:lnTo>
                <a:lnTo>
                  <a:pt x="301" y="390"/>
                </a:lnTo>
                <a:lnTo>
                  <a:pt x="313" y="388"/>
                </a:lnTo>
                <a:lnTo>
                  <a:pt x="317" y="388"/>
                </a:lnTo>
                <a:lnTo>
                  <a:pt x="319" y="388"/>
                </a:lnTo>
                <a:lnTo>
                  <a:pt x="323" y="388"/>
                </a:lnTo>
                <a:lnTo>
                  <a:pt x="323" y="345"/>
                </a:lnTo>
                <a:lnTo>
                  <a:pt x="319" y="347"/>
                </a:lnTo>
                <a:lnTo>
                  <a:pt x="323" y="337"/>
                </a:lnTo>
                <a:lnTo>
                  <a:pt x="313" y="341"/>
                </a:lnTo>
                <a:lnTo>
                  <a:pt x="316" y="333"/>
                </a:lnTo>
                <a:lnTo>
                  <a:pt x="313" y="331"/>
                </a:lnTo>
                <a:lnTo>
                  <a:pt x="312" y="327"/>
                </a:lnTo>
                <a:lnTo>
                  <a:pt x="320" y="311"/>
                </a:lnTo>
                <a:lnTo>
                  <a:pt x="320" y="302"/>
                </a:lnTo>
                <a:lnTo>
                  <a:pt x="331" y="304"/>
                </a:lnTo>
                <a:lnTo>
                  <a:pt x="323" y="281"/>
                </a:lnTo>
                <a:lnTo>
                  <a:pt x="330" y="276"/>
                </a:lnTo>
                <a:lnTo>
                  <a:pt x="333" y="265"/>
                </a:lnTo>
                <a:lnTo>
                  <a:pt x="341" y="251"/>
                </a:lnTo>
                <a:lnTo>
                  <a:pt x="349" y="245"/>
                </a:lnTo>
                <a:lnTo>
                  <a:pt x="346" y="238"/>
                </a:lnTo>
                <a:lnTo>
                  <a:pt x="355" y="236"/>
                </a:lnTo>
                <a:lnTo>
                  <a:pt x="353" y="241"/>
                </a:lnTo>
                <a:lnTo>
                  <a:pt x="356" y="243"/>
                </a:lnTo>
                <a:lnTo>
                  <a:pt x="363" y="219"/>
                </a:lnTo>
                <a:lnTo>
                  <a:pt x="360" y="205"/>
                </a:lnTo>
                <a:lnTo>
                  <a:pt x="364" y="204"/>
                </a:lnTo>
                <a:lnTo>
                  <a:pt x="366" y="208"/>
                </a:lnTo>
                <a:lnTo>
                  <a:pt x="371" y="201"/>
                </a:lnTo>
                <a:lnTo>
                  <a:pt x="362" y="195"/>
                </a:lnTo>
                <a:lnTo>
                  <a:pt x="364" y="194"/>
                </a:lnTo>
                <a:lnTo>
                  <a:pt x="367" y="195"/>
                </a:lnTo>
                <a:lnTo>
                  <a:pt x="371" y="194"/>
                </a:lnTo>
                <a:lnTo>
                  <a:pt x="370" y="191"/>
                </a:lnTo>
                <a:lnTo>
                  <a:pt x="374" y="184"/>
                </a:lnTo>
                <a:lnTo>
                  <a:pt x="376" y="184"/>
                </a:lnTo>
                <a:lnTo>
                  <a:pt x="377" y="181"/>
                </a:lnTo>
                <a:lnTo>
                  <a:pt x="384" y="180"/>
                </a:lnTo>
                <a:lnTo>
                  <a:pt x="388" y="175"/>
                </a:lnTo>
                <a:lnTo>
                  <a:pt x="388" y="170"/>
                </a:lnTo>
                <a:lnTo>
                  <a:pt x="383" y="165"/>
                </a:lnTo>
                <a:lnTo>
                  <a:pt x="395" y="150"/>
                </a:lnTo>
                <a:lnTo>
                  <a:pt x="401" y="150"/>
                </a:lnTo>
                <a:lnTo>
                  <a:pt x="398" y="125"/>
                </a:lnTo>
                <a:lnTo>
                  <a:pt x="395" y="118"/>
                </a:lnTo>
                <a:lnTo>
                  <a:pt x="394" y="122"/>
                </a:lnTo>
                <a:lnTo>
                  <a:pt x="391" y="122"/>
                </a:lnTo>
                <a:lnTo>
                  <a:pt x="394" y="116"/>
                </a:lnTo>
                <a:lnTo>
                  <a:pt x="401" y="108"/>
                </a:lnTo>
                <a:lnTo>
                  <a:pt x="403" y="101"/>
                </a:lnTo>
                <a:lnTo>
                  <a:pt x="413" y="104"/>
                </a:lnTo>
                <a:lnTo>
                  <a:pt x="413" y="80"/>
                </a:lnTo>
                <a:lnTo>
                  <a:pt x="423" y="62"/>
                </a:lnTo>
                <a:lnTo>
                  <a:pt x="433" y="61"/>
                </a:lnTo>
                <a:lnTo>
                  <a:pt x="423" y="51"/>
                </a:lnTo>
                <a:lnTo>
                  <a:pt x="409" y="54"/>
                </a:lnTo>
                <a:lnTo>
                  <a:pt x="403" y="54"/>
                </a:lnTo>
                <a:lnTo>
                  <a:pt x="387" y="55"/>
                </a:lnTo>
                <a:lnTo>
                  <a:pt x="380" y="56"/>
                </a:lnTo>
                <a:lnTo>
                  <a:pt x="376" y="56"/>
                </a:lnTo>
                <a:lnTo>
                  <a:pt x="367" y="56"/>
                </a:lnTo>
                <a:lnTo>
                  <a:pt x="374" y="43"/>
                </a:lnTo>
                <a:lnTo>
                  <a:pt x="377" y="41"/>
                </a:lnTo>
                <a:lnTo>
                  <a:pt x="383" y="33"/>
                </a:lnTo>
                <a:lnTo>
                  <a:pt x="387" y="27"/>
                </a:lnTo>
                <a:lnTo>
                  <a:pt x="383" y="0"/>
                </a:lnTo>
                <a:lnTo>
                  <a:pt x="377" y="1"/>
                </a:lnTo>
                <a:lnTo>
                  <a:pt x="374" y="1"/>
                </a:lnTo>
                <a:lnTo>
                  <a:pt x="370" y="1"/>
                </a:lnTo>
                <a:lnTo>
                  <a:pt x="346" y="2"/>
                </a:lnTo>
                <a:lnTo>
                  <a:pt x="335" y="4"/>
                </a:lnTo>
                <a:lnTo>
                  <a:pt x="334" y="4"/>
                </a:lnTo>
                <a:lnTo>
                  <a:pt x="330" y="4"/>
                </a:lnTo>
                <a:lnTo>
                  <a:pt x="321" y="5"/>
                </a:lnTo>
                <a:lnTo>
                  <a:pt x="310" y="5"/>
                </a:lnTo>
                <a:lnTo>
                  <a:pt x="299" y="6"/>
                </a:lnTo>
                <a:lnTo>
                  <a:pt x="294" y="6"/>
                </a:lnTo>
                <a:lnTo>
                  <a:pt x="291" y="6"/>
                </a:lnTo>
                <a:lnTo>
                  <a:pt x="276" y="8"/>
                </a:lnTo>
                <a:lnTo>
                  <a:pt x="274" y="8"/>
                </a:lnTo>
                <a:lnTo>
                  <a:pt x="272" y="8"/>
                </a:lnTo>
                <a:lnTo>
                  <a:pt x="267" y="9"/>
                </a:lnTo>
                <a:lnTo>
                  <a:pt x="263" y="9"/>
                </a:lnTo>
                <a:lnTo>
                  <a:pt x="253" y="9"/>
                </a:lnTo>
                <a:lnTo>
                  <a:pt x="247" y="9"/>
                </a:lnTo>
                <a:lnTo>
                  <a:pt x="224" y="11"/>
                </a:lnTo>
                <a:lnTo>
                  <a:pt x="215" y="11"/>
                </a:lnTo>
                <a:lnTo>
                  <a:pt x="213" y="11"/>
                </a:lnTo>
                <a:lnTo>
                  <a:pt x="212" y="11"/>
                </a:lnTo>
                <a:lnTo>
                  <a:pt x="192" y="13"/>
                </a:lnTo>
                <a:lnTo>
                  <a:pt x="187" y="13"/>
                </a:lnTo>
                <a:lnTo>
                  <a:pt x="179" y="13"/>
                </a:lnTo>
                <a:lnTo>
                  <a:pt x="162" y="15"/>
                </a:lnTo>
                <a:lnTo>
                  <a:pt x="160" y="15"/>
                </a:lnTo>
                <a:lnTo>
                  <a:pt x="158" y="15"/>
                </a:lnTo>
                <a:lnTo>
                  <a:pt x="151" y="15"/>
                </a:lnTo>
                <a:lnTo>
                  <a:pt x="134" y="16"/>
                </a:lnTo>
                <a:lnTo>
                  <a:pt x="126" y="16"/>
                </a:lnTo>
                <a:lnTo>
                  <a:pt x="113" y="16"/>
                </a:lnTo>
                <a:lnTo>
                  <a:pt x="112" y="16"/>
                </a:lnTo>
                <a:lnTo>
                  <a:pt x="106" y="18"/>
                </a:lnTo>
                <a:lnTo>
                  <a:pt x="101" y="18"/>
                </a:lnTo>
                <a:lnTo>
                  <a:pt x="88" y="18"/>
                </a:lnTo>
                <a:lnTo>
                  <a:pt x="79" y="18"/>
                </a:lnTo>
                <a:lnTo>
                  <a:pt x="70" y="18"/>
                </a:lnTo>
                <a:lnTo>
                  <a:pt x="65" y="19"/>
                </a:lnTo>
                <a:lnTo>
                  <a:pt x="59" y="19"/>
                </a:lnTo>
                <a:lnTo>
                  <a:pt x="52" y="19"/>
                </a:lnTo>
                <a:lnTo>
                  <a:pt x="45" y="20"/>
                </a:lnTo>
                <a:lnTo>
                  <a:pt x="20" y="20"/>
                </a:lnTo>
                <a:lnTo>
                  <a:pt x="9" y="20"/>
                </a:lnTo>
                <a:lnTo>
                  <a:pt x="0" y="20"/>
                </a:lnTo>
                <a:lnTo>
                  <a:pt x="2" y="34"/>
                </a:lnTo>
                <a:lnTo>
                  <a:pt x="2" y="41"/>
                </a:lnTo>
                <a:lnTo>
                  <a:pt x="5" y="58"/>
                </a:lnTo>
                <a:lnTo>
                  <a:pt x="6" y="62"/>
                </a:lnTo>
                <a:lnTo>
                  <a:pt x="8" y="65"/>
                </a:lnTo>
                <a:lnTo>
                  <a:pt x="11" y="90"/>
                </a:lnTo>
                <a:lnTo>
                  <a:pt x="12" y="97"/>
                </a:lnTo>
                <a:lnTo>
                  <a:pt x="13" y="102"/>
                </a:lnTo>
              </a:path>
            </a:pathLst>
          </a:custGeom>
          <a:solidFill>
            <a:schemeClr val="bg1">
              <a:alpha val="8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6" name="Freeform 239"/>
          <p:cNvSpPr>
            <a:spLocks/>
          </p:cNvSpPr>
          <p:nvPr/>
        </p:nvSpPr>
        <p:spPr bwMode="auto">
          <a:xfrm>
            <a:off x="2982913" y="3744913"/>
            <a:ext cx="1179512" cy="571500"/>
          </a:xfrm>
          <a:custGeom>
            <a:avLst/>
            <a:gdLst>
              <a:gd name="T0" fmla="*/ 2147483647 w 744"/>
              <a:gd name="T1" fmla="*/ 2147483647 h 379"/>
              <a:gd name="T2" fmla="*/ 2147483647 w 744"/>
              <a:gd name="T3" fmla="*/ 2147483647 h 379"/>
              <a:gd name="T4" fmla="*/ 2147483647 w 744"/>
              <a:gd name="T5" fmla="*/ 2147483647 h 379"/>
              <a:gd name="T6" fmla="*/ 2147483647 w 744"/>
              <a:gd name="T7" fmla="*/ 2147483647 h 379"/>
              <a:gd name="T8" fmla="*/ 2147483647 w 744"/>
              <a:gd name="T9" fmla="*/ 2147483647 h 379"/>
              <a:gd name="T10" fmla="*/ 2147483647 w 744"/>
              <a:gd name="T11" fmla="*/ 2147483647 h 379"/>
              <a:gd name="T12" fmla="*/ 2147483647 w 744"/>
              <a:gd name="T13" fmla="*/ 2147483647 h 379"/>
              <a:gd name="T14" fmla="*/ 2147483647 w 744"/>
              <a:gd name="T15" fmla="*/ 2147483647 h 379"/>
              <a:gd name="T16" fmla="*/ 2147483647 w 744"/>
              <a:gd name="T17" fmla="*/ 2147483647 h 379"/>
              <a:gd name="T18" fmla="*/ 2147483647 w 744"/>
              <a:gd name="T19" fmla="*/ 2147483647 h 379"/>
              <a:gd name="T20" fmla="*/ 2147483647 w 744"/>
              <a:gd name="T21" fmla="*/ 2147483647 h 379"/>
              <a:gd name="T22" fmla="*/ 2147483647 w 744"/>
              <a:gd name="T23" fmla="*/ 2147483647 h 379"/>
              <a:gd name="T24" fmla="*/ 2147483647 w 744"/>
              <a:gd name="T25" fmla="*/ 2147483647 h 379"/>
              <a:gd name="T26" fmla="*/ 2147483647 w 744"/>
              <a:gd name="T27" fmla="*/ 2147483647 h 379"/>
              <a:gd name="T28" fmla="*/ 2147483647 w 744"/>
              <a:gd name="T29" fmla="*/ 2147483647 h 379"/>
              <a:gd name="T30" fmla="*/ 2147483647 w 744"/>
              <a:gd name="T31" fmla="*/ 2147483647 h 379"/>
              <a:gd name="T32" fmla="*/ 2147483647 w 744"/>
              <a:gd name="T33" fmla="*/ 2147483647 h 379"/>
              <a:gd name="T34" fmla="*/ 2147483647 w 744"/>
              <a:gd name="T35" fmla="*/ 2147483647 h 379"/>
              <a:gd name="T36" fmla="*/ 2147483647 w 744"/>
              <a:gd name="T37" fmla="*/ 2147483647 h 379"/>
              <a:gd name="T38" fmla="*/ 0 w 744"/>
              <a:gd name="T39" fmla="*/ 2147483647 h 379"/>
              <a:gd name="T40" fmla="*/ 2147483647 w 744"/>
              <a:gd name="T41" fmla="*/ 2147483647 h 379"/>
              <a:gd name="T42" fmla="*/ 2147483647 w 744"/>
              <a:gd name="T43" fmla="*/ 2147483647 h 379"/>
              <a:gd name="T44" fmla="*/ 2147483647 w 744"/>
              <a:gd name="T45" fmla="*/ 2147483647 h 379"/>
              <a:gd name="T46" fmla="*/ 2147483647 w 744"/>
              <a:gd name="T47" fmla="*/ 2147483647 h 379"/>
              <a:gd name="T48" fmla="*/ 2147483647 w 744"/>
              <a:gd name="T49" fmla="*/ 2147483647 h 379"/>
              <a:gd name="T50" fmla="*/ 2147483647 w 744"/>
              <a:gd name="T51" fmla="*/ 2147483647 h 379"/>
              <a:gd name="T52" fmla="*/ 2147483647 w 744"/>
              <a:gd name="T53" fmla="*/ 2147483647 h 379"/>
              <a:gd name="T54" fmla="*/ 2147483647 w 744"/>
              <a:gd name="T55" fmla="*/ 2147483647 h 379"/>
              <a:gd name="T56" fmla="*/ 2147483647 w 744"/>
              <a:gd name="T57" fmla="*/ 2147483647 h 379"/>
              <a:gd name="T58" fmla="*/ 2147483647 w 744"/>
              <a:gd name="T59" fmla="*/ 2147483647 h 379"/>
              <a:gd name="T60" fmla="*/ 2147483647 w 744"/>
              <a:gd name="T61" fmla="*/ 2147483647 h 379"/>
              <a:gd name="T62" fmla="*/ 2147483647 w 744"/>
              <a:gd name="T63" fmla="*/ 2147483647 h 379"/>
              <a:gd name="T64" fmla="*/ 2147483647 w 744"/>
              <a:gd name="T65" fmla="*/ 2147483647 h 379"/>
              <a:gd name="T66" fmla="*/ 2147483647 w 744"/>
              <a:gd name="T67" fmla="*/ 2147483647 h 379"/>
              <a:gd name="T68" fmla="*/ 2147483647 w 744"/>
              <a:gd name="T69" fmla="*/ 2147483647 h 379"/>
              <a:gd name="T70" fmla="*/ 2147483647 w 744"/>
              <a:gd name="T71" fmla="*/ 2147483647 h 379"/>
              <a:gd name="T72" fmla="*/ 2147483647 w 744"/>
              <a:gd name="T73" fmla="*/ 2147483647 h 379"/>
              <a:gd name="T74" fmla="*/ 2147483647 w 744"/>
              <a:gd name="T75" fmla="*/ 2147483647 h 379"/>
              <a:gd name="T76" fmla="*/ 2147483647 w 744"/>
              <a:gd name="T77" fmla="*/ 2147483647 h 379"/>
              <a:gd name="T78" fmla="*/ 2147483647 w 744"/>
              <a:gd name="T79" fmla="*/ 2147483647 h 379"/>
              <a:gd name="T80" fmla="*/ 2147483647 w 744"/>
              <a:gd name="T81" fmla="*/ 2147483647 h 379"/>
              <a:gd name="T82" fmla="*/ 2147483647 w 744"/>
              <a:gd name="T83" fmla="*/ 2147483647 h 379"/>
              <a:gd name="T84" fmla="*/ 2147483647 w 744"/>
              <a:gd name="T85" fmla="*/ 2147483647 h 379"/>
              <a:gd name="T86" fmla="*/ 2147483647 w 744"/>
              <a:gd name="T87" fmla="*/ 2147483647 h 379"/>
              <a:gd name="T88" fmla="*/ 2147483647 w 744"/>
              <a:gd name="T89" fmla="*/ 2147483647 h 379"/>
              <a:gd name="T90" fmla="*/ 2147483647 w 744"/>
              <a:gd name="T91" fmla="*/ 2147483647 h 379"/>
              <a:gd name="T92" fmla="*/ 2147483647 w 744"/>
              <a:gd name="T93" fmla="*/ 2147483647 h 379"/>
              <a:gd name="T94" fmla="*/ 2147483647 w 744"/>
              <a:gd name="T95" fmla="*/ 2147483647 h 379"/>
              <a:gd name="T96" fmla="*/ 2147483647 w 744"/>
              <a:gd name="T97" fmla="*/ 2147483647 h 379"/>
              <a:gd name="T98" fmla="*/ 2147483647 w 744"/>
              <a:gd name="T99" fmla="*/ 2147483647 h 379"/>
              <a:gd name="T100" fmla="*/ 2147483647 w 744"/>
              <a:gd name="T101" fmla="*/ 2147483647 h 379"/>
              <a:gd name="T102" fmla="*/ 2147483647 w 744"/>
              <a:gd name="T103" fmla="*/ 2147483647 h 379"/>
              <a:gd name="T104" fmla="*/ 2147483647 w 744"/>
              <a:gd name="T105" fmla="*/ 2147483647 h 379"/>
              <a:gd name="T106" fmla="*/ 2147483647 w 744"/>
              <a:gd name="T107" fmla="*/ 2147483647 h 379"/>
              <a:gd name="T108" fmla="*/ 2147483647 w 744"/>
              <a:gd name="T109" fmla="*/ 2147483647 h 379"/>
              <a:gd name="T110" fmla="*/ 2147483647 w 744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44"/>
              <a:gd name="T169" fmla="*/ 0 h 379"/>
              <a:gd name="T170" fmla="*/ 744 w 744"/>
              <a:gd name="T171" fmla="*/ 379 h 37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44" h="379">
                <a:moveTo>
                  <a:pt x="726" y="97"/>
                </a:moveTo>
                <a:lnTo>
                  <a:pt x="723" y="80"/>
                </a:lnTo>
                <a:lnTo>
                  <a:pt x="723" y="73"/>
                </a:lnTo>
                <a:lnTo>
                  <a:pt x="720" y="59"/>
                </a:lnTo>
                <a:lnTo>
                  <a:pt x="720" y="50"/>
                </a:lnTo>
                <a:lnTo>
                  <a:pt x="720" y="44"/>
                </a:lnTo>
                <a:lnTo>
                  <a:pt x="720" y="41"/>
                </a:lnTo>
                <a:lnTo>
                  <a:pt x="720" y="40"/>
                </a:lnTo>
                <a:lnTo>
                  <a:pt x="719" y="34"/>
                </a:lnTo>
                <a:lnTo>
                  <a:pt x="719" y="32"/>
                </a:lnTo>
                <a:lnTo>
                  <a:pt x="719" y="20"/>
                </a:lnTo>
                <a:lnTo>
                  <a:pt x="719" y="9"/>
                </a:lnTo>
                <a:lnTo>
                  <a:pt x="719" y="5"/>
                </a:lnTo>
                <a:lnTo>
                  <a:pt x="706" y="5"/>
                </a:lnTo>
                <a:lnTo>
                  <a:pt x="686" y="6"/>
                </a:lnTo>
                <a:lnTo>
                  <a:pt x="680" y="6"/>
                </a:lnTo>
                <a:lnTo>
                  <a:pt x="665" y="6"/>
                </a:lnTo>
                <a:lnTo>
                  <a:pt x="659" y="6"/>
                </a:lnTo>
                <a:lnTo>
                  <a:pt x="651" y="6"/>
                </a:lnTo>
                <a:lnTo>
                  <a:pt x="643" y="6"/>
                </a:lnTo>
                <a:lnTo>
                  <a:pt x="641" y="6"/>
                </a:lnTo>
                <a:lnTo>
                  <a:pt x="633" y="8"/>
                </a:lnTo>
                <a:lnTo>
                  <a:pt x="629" y="8"/>
                </a:lnTo>
                <a:lnTo>
                  <a:pt x="619" y="8"/>
                </a:lnTo>
                <a:lnTo>
                  <a:pt x="611" y="8"/>
                </a:lnTo>
                <a:lnTo>
                  <a:pt x="604" y="8"/>
                </a:lnTo>
                <a:lnTo>
                  <a:pt x="601" y="8"/>
                </a:lnTo>
                <a:lnTo>
                  <a:pt x="590" y="9"/>
                </a:lnTo>
                <a:lnTo>
                  <a:pt x="563" y="9"/>
                </a:lnTo>
                <a:lnTo>
                  <a:pt x="556" y="9"/>
                </a:lnTo>
                <a:lnTo>
                  <a:pt x="547" y="9"/>
                </a:lnTo>
                <a:lnTo>
                  <a:pt x="537" y="9"/>
                </a:lnTo>
                <a:lnTo>
                  <a:pt x="526" y="9"/>
                </a:lnTo>
                <a:lnTo>
                  <a:pt x="515" y="9"/>
                </a:lnTo>
                <a:lnTo>
                  <a:pt x="502" y="9"/>
                </a:lnTo>
                <a:lnTo>
                  <a:pt x="488" y="9"/>
                </a:lnTo>
                <a:lnTo>
                  <a:pt x="483" y="9"/>
                </a:lnTo>
                <a:lnTo>
                  <a:pt x="474" y="9"/>
                </a:lnTo>
                <a:lnTo>
                  <a:pt x="473" y="9"/>
                </a:lnTo>
                <a:lnTo>
                  <a:pt x="456" y="9"/>
                </a:lnTo>
                <a:lnTo>
                  <a:pt x="447" y="9"/>
                </a:lnTo>
                <a:lnTo>
                  <a:pt x="430" y="9"/>
                </a:lnTo>
                <a:lnTo>
                  <a:pt x="426" y="9"/>
                </a:lnTo>
                <a:lnTo>
                  <a:pt x="420" y="11"/>
                </a:lnTo>
                <a:lnTo>
                  <a:pt x="419" y="9"/>
                </a:lnTo>
                <a:lnTo>
                  <a:pt x="404" y="9"/>
                </a:lnTo>
                <a:lnTo>
                  <a:pt x="399" y="9"/>
                </a:lnTo>
                <a:lnTo>
                  <a:pt x="398" y="9"/>
                </a:lnTo>
                <a:lnTo>
                  <a:pt x="387" y="9"/>
                </a:lnTo>
                <a:lnTo>
                  <a:pt x="383" y="9"/>
                </a:lnTo>
                <a:lnTo>
                  <a:pt x="365" y="9"/>
                </a:lnTo>
                <a:lnTo>
                  <a:pt x="361" y="9"/>
                </a:lnTo>
                <a:lnTo>
                  <a:pt x="344" y="9"/>
                </a:lnTo>
                <a:lnTo>
                  <a:pt x="315" y="9"/>
                </a:lnTo>
                <a:lnTo>
                  <a:pt x="312" y="9"/>
                </a:lnTo>
                <a:lnTo>
                  <a:pt x="305" y="9"/>
                </a:lnTo>
                <a:lnTo>
                  <a:pt x="301" y="9"/>
                </a:lnTo>
                <a:lnTo>
                  <a:pt x="298" y="9"/>
                </a:lnTo>
                <a:lnTo>
                  <a:pt x="265" y="9"/>
                </a:lnTo>
                <a:lnTo>
                  <a:pt x="258" y="8"/>
                </a:lnTo>
                <a:lnTo>
                  <a:pt x="255" y="8"/>
                </a:lnTo>
                <a:lnTo>
                  <a:pt x="251" y="8"/>
                </a:lnTo>
                <a:lnTo>
                  <a:pt x="248" y="8"/>
                </a:lnTo>
                <a:lnTo>
                  <a:pt x="209" y="6"/>
                </a:lnTo>
                <a:lnTo>
                  <a:pt x="205" y="6"/>
                </a:lnTo>
                <a:lnTo>
                  <a:pt x="177" y="6"/>
                </a:lnTo>
                <a:lnTo>
                  <a:pt x="173" y="6"/>
                </a:lnTo>
                <a:lnTo>
                  <a:pt x="166" y="6"/>
                </a:lnTo>
                <a:lnTo>
                  <a:pt x="162" y="6"/>
                </a:lnTo>
                <a:lnTo>
                  <a:pt x="141" y="5"/>
                </a:lnTo>
                <a:lnTo>
                  <a:pt x="126" y="5"/>
                </a:lnTo>
                <a:lnTo>
                  <a:pt x="109" y="5"/>
                </a:lnTo>
                <a:lnTo>
                  <a:pt x="104" y="5"/>
                </a:lnTo>
                <a:lnTo>
                  <a:pt x="86" y="4"/>
                </a:lnTo>
                <a:lnTo>
                  <a:pt x="83" y="4"/>
                </a:lnTo>
                <a:lnTo>
                  <a:pt x="34" y="2"/>
                </a:lnTo>
                <a:lnTo>
                  <a:pt x="23" y="0"/>
                </a:lnTo>
                <a:lnTo>
                  <a:pt x="2" y="0"/>
                </a:lnTo>
                <a:lnTo>
                  <a:pt x="1" y="13"/>
                </a:lnTo>
                <a:lnTo>
                  <a:pt x="0" y="30"/>
                </a:lnTo>
                <a:lnTo>
                  <a:pt x="0" y="55"/>
                </a:lnTo>
                <a:lnTo>
                  <a:pt x="33" y="55"/>
                </a:lnTo>
                <a:lnTo>
                  <a:pt x="52" y="57"/>
                </a:lnTo>
                <a:lnTo>
                  <a:pt x="72" y="57"/>
                </a:lnTo>
                <a:lnTo>
                  <a:pt x="74" y="58"/>
                </a:lnTo>
                <a:lnTo>
                  <a:pt x="76" y="58"/>
                </a:lnTo>
                <a:lnTo>
                  <a:pt x="83" y="58"/>
                </a:lnTo>
                <a:lnTo>
                  <a:pt x="94" y="58"/>
                </a:lnTo>
                <a:lnTo>
                  <a:pt x="98" y="59"/>
                </a:lnTo>
                <a:lnTo>
                  <a:pt x="118" y="59"/>
                </a:lnTo>
                <a:lnTo>
                  <a:pt x="138" y="59"/>
                </a:lnTo>
                <a:lnTo>
                  <a:pt x="149" y="61"/>
                </a:lnTo>
                <a:lnTo>
                  <a:pt x="165" y="61"/>
                </a:lnTo>
                <a:lnTo>
                  <a:pt x="172" y="62"/>
                </a:lnTo>
                <a:lnTo>
                  <a:pt x="176" y="62"/>
                </a:lnTo>
                <a:lnTo>
                  <a:pt x="181" y="62"/>
                </a:lnTo>
                <a:lnTo>
                  <a:pt x="204" y="62"/>
                </a:lnTo>
                <a:lnTo>
                  <a:pt x="211" y="62"/>
                </a:lnTo>
                <a:lnTo>
                  <a:pt x="224" y="62"/>
                </a:lnTo>
                <a:lnTo>
                  <a:pt x="226" y="62"/>
                </a:lnTo>
                <a:lnTo>
                  <a:pt x="258" y="64"/>
                </a:lnTo>
                <a:lnTo>
                  <a:pt x="258" y="78"/>
                </a:lnTo>
                <a:lnTo>
                  <a:pt x="256" y="112"/>
                </a:lnTo>
                <a:lnTo>
                  <a:pt x="256" y="118"/>
                </a:lnTo>
                <a:lnTo>
                  <a:pt x="256" y="128"/>
                </a:lnTo>
                <a:lnTo>
                  <a:pt x="256" y="131"/>
                </a:lnTo>
                <a:lnTo>
                  <a:pt x="255" y="138"/>
                </a:lnTo>
                <a:lnTo>
                  <a:pt x="255" y="146"/>
                </a:lnTo>
                <a:lnTo>
                  <a:pt x="255" y="160"/>
                </a:lnTo>
                <a:lnTo>
                  <a:pt x="255" y="174"/>
                </a:lnTo>
                <a:lnTo>
                  <a:pt x="255" y="177"/>
                </a:lnTo>
                <a:lnTo>
                  <a:pt x="255" y="182"/>
                </a:lnTo>
                <a:lnTo>
                  <a:pt x="255" y="196"/>
                </a:lnTo>
                <a:lnTo>
                  <a:pt x="255" y="200"/>
                </a:lnTo>
                <a:lnTo>
                  <a:pt x="255" y="209"/>
                </a:lnTo>
                <a:lnTo>
                  <a:pt x="255" y="214"/>
                </a:lnTo>
                <a:lnTo>
                  <a:pt x="254" y="225"/>
                </a:lnTo>
                <a:lnTo>
                  <a:pt x="254" y="242"/>
                </a:lnTo>
                <a:lnTo>
                  <a:pt x="254" y="249"/>
                </a:lnTo>
                <a:lnTo>
                  <a:pt x="254" y="256"/>
                </a:lnTo>
                <a:lnTo>
                  <a:pt x="252" y="277"/>
                </a:lnTo>
                <a:lnTo>
                  <a:pt x="256" y="276"/>
                </a:lnTo>
                <a:lnTo>
                  <a:pt x="268" y="283"/>
                </a:lnTo>
                <a:lnTo>
                  <a:pt x="274" y="292"/>
                </a:lnTo>
                <a:lnTo>
                  <a:pt x="297" y="295"/>
                </a:lnTo>
                <a:lnTo>
                  <a:pt x="299" y="295"/>
                </a:lnTo>
                <a:lnTo>
                  <a:pt x="319" y="299"/>
                </a:lnTo>
                <a:lnTo>
                  <a:pt x="322" y="302"/>
                </a:lnTo>
                <a:lnTo>
                  <a:pt x="323" y="315"/>
                </a:lnTo>
                <a:lnTo>
                  <a:pt x="330" y="319"/>
                </a:lnTo>
                <a:lnTo>
                  <a:pt x="336" y="318"/>
                </a:lnTo>
                <a:lnTo>
                  <a:pt x="345" y="319"/>
                </a:lnTo>
                <a:lnTo>
                  <a:pt x="363" y="326"/>
                </a:lnTo>
                <a:lnTo>
                  <a:pt x="374" y="323"/>
                </a:lnTo>
                <a:lnTo>
                  <a:pt x="374" y="324"/>
                </a:lnTo>
                <a:lnTo>
                  <a:pt x="380" y="326"/>
                </a:lnTo>
                <a:lnTo>
                  <a:pt x="386" y="331"/>
                </a:lnTo>
                <a:lnTo>
                  <a:pt x="391" y="333"/>
                </a:lnTo>
                <a:lnTo>
                  <a:pt x="408" y="326"/>
                </a:lnTo>
                <a:lnTo>
                  <a:pt x="413" y="327"/>
                </a:lnTo>
                <a:lnTo>
                  <a:pt x="418" y="326"/>
                </a:lnTo>
                <a:lnTo>
                  <a:pt x="422" y="324"/>
                </a:lnTo>
                <a:lnTo>
                  <a:pt x="423" y="341"/>
                </a:lnTo>
                <a:lnTo>
                  <a:pt x="431" y="341"/>
                </a:lnTo>
                <a:lnTo>
                  <a:pt x="431" y="352"/>
                </a:lnTo>
                <a:lnTo>
                  <a:pt x="441" y="357"/>
                </a:lnTo>
                <a:lnTo>
                  <a:pt x="463" y="343"/>
                </a:lnTo>
                <a:lnTo>
                  <a:pt x="468" y="351"/>
                </a:lnTo>
                <a:lnTo>
                  <a:pt x="472" y="350"/>
                </a:lnTo>
                <a:lnTo>
                  <a:pt x="474" y="350"/>
                </a:lnTo>
                <a:lnTo>
                  <a:pt x="484" y="359"/>
                </a:lnTo>
                <a:lnTo>
                  <a:pt x="502" y="354"/>
                </a:lnTo>
                <a:lnTo>
                  <a:pt x="501" y="366"/>
                </a:lnTo>
                <a:lnTo>
                  <a:pt x="508" y="371"/>
                </a:lnTo>
                <a:lnTo>
                  <a:pt x="523" y="345"/>
                </a:lnTo>
                <a:lnTo>
                  <a:pt x="524" y="345"/>
                </a:lnTo>
                <a:lnTo>
                  <a:pt x="541" y="359"/>
                </a:lnTo>
                <a:lnTo>
                  <a:pt x="554" y="351"/>
                </a:lnTo>
                <a:lnTo>
                  <a:pt x="555" y="351"/>
                </a:lnTo>
                <a:lnTo>
                  <a:pt x="554" y="354"/>
                </a:lnTo>
                <a:lnTo>
                  <a:pt x="563" y="365"/>
                </a:lnTo>
                <a:lnTo>
                  <a:pt x="570" y="365"/>
                </a:lnTo>
                <a:lnTo>
                  <a:pt x="573" y="369"/>
                </a:lnTo>
                <a:lnTo>
                  <a:pt x="584" y="365"/>
                </a:lnTo>
                <a:lnTo>
                  <a:pt x="606" y="352"/>
                </a:lnTo>
                <a:lnTo>
                  <a:pt x="620" y="355"/>
                </a:lnTo>
                <a:lnTo>
                  <a:pt x="629" y="352"/>
                </a:lnTo>
                <a:lnTo>
                  <a:pt x="630" y="350"/>
                </a:lnTo>
                <a:lnTo>
                  <a:pt x="643" y="347"/>
                </a:lnTo>
                <a:lnTo>
                  <a:pt x="643" y="344"/>
                </a:lnTo>
                <a:lnTo>
                  <a:pt x="645" y="345"/>
                </a:lnTo>
                <a:lnTo>
                  <a:pt x="648" y="350"/>
                </a:lnTo>
                <a:lnTo>
                  <a:pt x="647" y="350"/>
                </a:lnTo>
                <a:lnTo>
                  <a:pt x="669" y="350"/>
                </a:lnTo>
                <a:lnTo>
                  <a:pt x="672" y="350"/>
                </a:lnTo>
                <a:lnTo>
                  <a:pt x="673" y="344"/>
                </a:lnTo>
                <a:lnTo>
                  <a:pt x="683" y="343"/>
                </a:lnTo>
                <a:lnTo>
                  <a:pt x="686" y="344"/>
                </a:lnTo>
                <a:lnTo>
                  <a:pt x="686" y="347"/>
                </a:lnTo>
                <a:lnTo>
                  <a:pt x="697" y="351"/>
                </a:lnTo>
                <a:lnTo>
                  <a:pt x="708" y="364"/>
                </a:lnTo>
                <a:lnTo>
                  <a:pt x="712" y="365"/>
                </a:lnTo>
                <a:lnTo>
                  <a:pt x="712" y="362"/>
                </a:lnTo>
                <a:lnTo>
                  <a:pt x="719" y="364"/>
                </a:lnTo>
                <a:lnTo>
                  <a:pt x="719" y="366"/>
                </a:lnTo>
                <a:lnTo>
                  <a:pt x="720" y="366"/>
                </a:lnTo>
                <a:lnTo>
                  <a:pt x="719" y="368"/>
                </a:lnTo>
                <a:lnTo>
                  <a:pt x="730" y="371"/>
                </a:lnTo>
                <a:lnTo>
                  <a:pt x="740" y="378"/>
                </a:lnTo>
                <a:lnTo>
                  <a:pt x="743" y="375"/>
                </a:lnTo>
                <a:lnTo>
                  <a:pt x="743" y="347"/>
                </a:lnTo>
                <a:lnTo>
                  <a:pt x="743" y="344"/>
                </a:lnTo>
                <a:lnTo>
                  <a:pt x="743" y="341"/>
                </a:lnTo>
                <a:lnTo>
                  <a:pt x="743" y="338"/>
                </a:lnTo>
                <a:lnTo>
                  <a:pt x="743" y="322"/>
                </a:lnTo>
                <a:lnTo>
                  <a:pt x="743" y="315"/>
                </a:lnTo>
                <a:lnTo>
                  <a:pt x="743" y="308"/>
                </a:lnTo>
                <a:lnTo>
                  <a:pt x="743" y="284"/>
                </a:lnTo>
                <a:lnTo>
                  <a:pt x="741" y="278"/>
                </a:lnTo>
                <a:lnTo>
                  <a:pt x="741" y="265"/>
                </a:lnTo>
                <a:lnTo>
                  <a:pt x="741" y="259"/>
                </a:lnTo>
                <a:lnTo>
                  <a:pt x="741" y="255"/>
                </a:lnTo>
                <a:lnTo>
                  <a:pt x="741" y="238"/>
                </a:lnTo>
                <a:lnTo>
                  <a:pt x="741" y="232"/>
                </a:lnTo>
                <a:lnTo>
                  <a:pt x="741" y="198"/>
                </a:lnTo>
                <a:lnTo>
                  <a:pt x="740" y="184"/>
                </a:lnTo>
                <a:lnTo>
                  <a:pt x="740" y="182"/>
                </a:lnTo>
                <a:lnTo>
                  <a:pt x="740" y="181"/>
                </a:lnTo>
                <a:lnTo>
                  <a:pt x="741" y="181"/>
                </a:lnTo>
                <a:lnTo>
                  <a:pt x="740" y="181"/>
                </a:lnTo>
                <a:lnTo>
                  <a:pt x="738" y="170"/>
                </a:lnTo>
                <a:lnTo>
                  <a:pt x="738" y="168"/>
                </a:lnTo>
                <a:lnTo>
                  <a:pt x="736" y="154"/>
                </a:lnTo>
                <a:lnTo>
                  <a:pt x="736" y="150"/>
                </a:lnTo>
                <a:lnTo>
                  <a:pt x="736" y="147"/>
                </a:lnTo>
                <a:lnTo>
                  <a:pt x="734" y="142"/>
                </a:lnTo>
                <a:lnTo>
                  <a:pt x="733" y="136"/>
                </a:lnTo>
                <a:lnTo>
                  <a:pt x="731" y="129"/>
                </a:lnTo>
                <a:lnTo>
                  <a:pt x="729" y="104"/>
                </a:lnTo>
                <a:lnTo>
                  <a:pt x="727" y="101"/>
                </a:lnTo>
                <a:lnTo>
                  <a:pt x="726" y="97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7" name="Freeform 236"/>
          <p:cNvSpPr>
            <a:spLocks/>
          </p:cNvSpPr>
          <p:nvPr/>
        </p:nvSpPr>
        <p:spPr bwMode="auto">
          <a:xfrm>
            <a:off x="2922588" y="2301875"/>
            <a:ext cx="950912" cy="569913"/>
          </a:xfrm>
          <a:custGeom>
            <a:avLst/>
            <a:gdLst>
              <a:gd name="T0" fmla="*/ 2147483647 w 601"/>
              <a:gd name="T1" fmla="*/ 2147483647 h 388"/>
              <a:gd name="T2" fmla="*/ 2147483647 w 601"/>
              <a:gd name="T3" fmla="*/ 2147483647 h 388"/>
              <a:gd name="T4" fmla="*/ 2147483647 w 601"/>
              <a:gd name="T5" fmla="*/ 2147483647 h 388"/>
              <a:gd name="T6" fmla="*/ 2147483647 w 601"/>
              <a:gd name="T7" fmla="*/ 2147483647 h 388"/>
              <a:gd name="T8" fmla="*/ 2147483647 w 601"/>
              <a:gd name="T9" fmla="*/ 2147483647 h 388"/>
              <a:gd name="T10" fmla="*/ 2147483647 w 601"/>
              <a:gd name="T11" fmla="*/ 2147483647 h 388"/>
              <a:gd name="T12" fmla="*/ 2147483647 w 601"/>
              <a:gd name="T13" fmla="*/ 2147483647 h 388"/>
              <a:gd name="T14" fmla="*/ 2147483647 w 601"/>
              <a:gd name="T15" fmla="*/ 2147483647 h 388"/>
              <a:gd name="T16" fmla="*/ 2147483647 w 601"/>
              <a:gd name="T17" fmla="*/ 2147483647 h 388"/>
              <a:gd name="T18" fmla="*/ 2147483647 w 601"/>
              <a:gd name="T19" fmla="*/ 2147483647 h 388"/>
              <a:gd name="T20" fmla="*/ 2147483647 w 601"/>
              <a:gd name="T21" fmla="*/ 2147483647 h 388"/>
              <a:gd name="T22" fmla="*/ 2147483647 w 601"/>
              <a:gd name="T23" fmla="*/ 2147483647 h 388"/>
              <a:gd name="T24" fmla="*/ 2147483647 w 601"/>
              <a:gd name="T25" fmla="*/ 2147483647 h 388"/>
              <a:gd name="T26" fmla="*/ 2147483647 w 601"/>
              <a:gd name="T27" fmla="*/ 2147483647 h 388"/>
              <a:gd name="T28" fmla="*/ 2147483647 w 601"/>
              <a:gd name="T29" fmla="*/ 2147483647 h 388"/>
              <a:gd name="T30" fmla="*/ 2147483647 w 601"/>
              <a:gd name="T31" fmla="*/ 2147483647 h 388"/>
              <a:gd name="T32" fmla="*/ 2147483647 w 601"/>
              <a:gd name="T33" fmla="*/ 2147483647 h 388"/>
              <a:gd name="T34" fmla="*/ 2147483647 w 601"/>
              <a:gd name="T35" fmla="*/ 2147483647 h 388"/>
              <a:gd name="T36" fmla="*/ 2147483647 w 601"/>
              <a:gd name="T37" fmla="*/ 2147483647 h 388"/>
              <a:gd name="T38" fmla="*/ 2147483647 w 601"/>
              <a:gd name="T39" fmla="*/ 2147483647 h 388"/>
              <a:gd name="T40" fmla="*/ 2147483647 w 601"/>
              <a:gd name="T41" fmla="*/ 2147483647 h 388"/>
              <a:gd name="T42" fmla="*/ 2147483647 w 601"/>
              <a:gd name="T43" fmla="*/ 2147483647 h 388"/>
              <a:gd name="T44" fmla="*/ 2147483647 w 601"/>
              <a:gd name="T45" fmla="*/ 2147483647 h 388"/>
              <a:gd name="T46" fmla="*/ 2147483647 w 601"/>
              <a:gd name="T47" fmla="*/ 2147483647 h 388"/>
              <a:gd name="T48" fmla="*/ 2147483647 w 601"/>
              <a:gd name="T49" fmla="*/ 0 h 388"/>
              <a:gd name="T50" fmla="*/ 2147483647 w 601"/>
              <a:gd name="T51" fmla="*/ 2147483647 h 388"/>
              <a:gd name="T52" fmla="*/ 2147483647 w 601"/>
              <a:gd name="T53" fmla="*/ 2147483647 h 388"/>
              <a:gd name="T54" fmla="*/ 2147483647 w 601"/>
              <a:gd name="T55" fmla="*/ 2147483647 h 388"/>
              <a:gd name="T56" fmla="*/ 2147483647 w 601"/>
              <a:gd name="T57" fmla="*/ 2147483647 h 388"/>
              <a:gd name="T58" fmla="*/ 2147483647 w 601"/>
              <a:gd name="T59" fmla="*/ 2147483647 h 388"/>
              <a:gd name="T60" fmla="*/ 2147483647 w 601"/>
              <a:gd name="T61" fmla="*/ 2147483647 h 388"/>
              <a:gd name="T62" fmla="*/ 2147483647 w 601"/>
              <a:gd name="T63" fmla="*/ 2147483647 h 388"/>
              <a:gd name="T64" fmla="*/ 2147483647 w 601"/>
              <a:gd name="T65" fmla="*/ 2147483647 h 388"/>
              <a:gd name="T66" fmla="*/ 2147483647 w 601"/>
              <a:gd name="T67" fmla="*/ 2147483647 h 388"/>
              <a:gd name="T68" fmla="*/ 2147483647 w 601"/>
              <a:gd name="T69" fmla="*/ 2147483647 h 388"/>
              <a:gd name="T70" fmla="*/ 2147483647 w 601"/>
              <a:gd name="T71" fmla="*/ 2147483647 h 388"/>
              <a:gd name="T72" fmla="*/ 2147483647 w 601"/>
              <a:gd name="T73" fmla="*/ 2147483647 h 388"/>
              <a:gd name="T74" fmla="*/ 2147483647 w 601"/>
              <a:gd name="T75" fmla="*/ 2147483647 h 388"/>
              <a:gd name="T76" fmla="*/ 2147483647 w 601"/>
              <a:gd name="T77" fmla="*/ 2147483647 h 388"/>
              <a:gd name="T78" fmla="*/ 2147483647 w 601"/>
              <a:gd name="T79" fmla="*/ 2147483647 h 388"/>
              <a:gd name="T80" fmla="*/ 2147483647 w 601"/>
              <a:gd name="T81" fmla="*/ 2147483647 h 388"/>
              <a:gd name="T82" fmla="*/ 2147483647 w 601"/>
              <a:gd name="T83" fmla="*/ 2147483647 h 388"/>
              <a:gd name="T84" fmla="*/ 2147483647 w 601"/>
              <a:gd name="T85" fmla="*/ 2147483647 h 38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01"/>
              <a:gd name="T130" fmla="*/ 0 h 388"/>
              <a:gd name="T131" fmla="*/ 601 w 601"/>
              <a:gd name="T132" fmla="*/ 388 h 38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01" h="388">
                <a:moveTo>
                  <a:pt x="543" y="353"/>
                </a:moveTo>
                <a:lnTo>
                  <a:pt x="545" y="356"/>
                </a:lnTo>
                <a:lnTo>
                  <a:pt x="554" y="357"/>
                </a:lnTo>
                <a:lnTo>
                  <a:pt x="570" y="363"/>
                </a:lnTo>
                <a:lnTo>
                  <a:pt x="579" y="373"/>
                </a:lnTo>
                <a:lnTo>
                  <a:pt x="584" y="382"/>
                </a:lnTo>
                <a:lnTo>
                  <a:pt x="593" y="385"/>
                </a:lnTo>
                <a:lnTo>
                  <a:pt x="600" y="387"/>
                </a:lnTo>
                <a:lnTo>
                  <a:pt x="597" y="385"/>
                </a:lnTo>
                <a:lnTo>
                  <a:pt x="595" y="378"/>
                </a:lnTo>
                <a:lnTo>
                  <a:pt x="595" y="375"/>
                </a:lnTo>
                <a:lnTo>
                  <a:pt x="584" y="363"/>
                </a:lnTo>
                <a:lnTo>
                  <a:pt x="591" y="341"/>
                </a:lnTo>
                <a:lnTo>
                  <a:pt x="594" y="335"/>
                </a:lnTo>
                <a:lnTo>
                  <a:pt x="594" y="325"/>
                </a:lnTo>
                <a:lnTo>
                  <a:pt x="597" y="321"/>
                </a:lnTo>
                <a:lnTo>
                  <a:pt x="598" y="317"/>
                </a:lnTo>
                <a:lnTo>
                  <a:pt x="594" y="306"/>
                </a:lnTo>
                <a:lnTo>
                  <a:pt x="590" y="303"/>
                </a:lnTo>
                <a:lnTo>
                  <a:pt x="591" y="289"/>
                </a:lnTo>
                <a:lnTo>
                  <a:pt x="586" y="277"/>
                </a:lnTo>
                <a:lnTo>
                  <a:pt x="593" y="277"/>
                </a:lnTo>
                <a:lnTo>
                  <a:pt x="597" y="277"/>
                </a:lnTo>
                <a:lnTo>
                  <a:pt x="597" y="263"/>
                </a:lnTo>
                <a:lnTo>
                  <a:pt x="597" y="249"/>
                </a:lnTo>
                <a:lnTo>
                  <a:pt x="597" y="238"/>
                </a:lnTo>
                <a:lnTo>
                  <a:pt x="595" y="223"/>
                </a:lnTo>
                <a:lnTo>
                  <a:pt x="595" y="209"/>
                </a:lnTo>
                <a:lnTo>
                  <a:pt x="595" y="201"/>
                </a:lnTo>
                <a:lnTo>
                  <a:pt x="595" y="165"/>
                </a:lnTo>
                <a:lnTo>
                  <a:pt x="595" y="155"/>
                </a:lnTo>
                <a:lnTo>
                  <a:pt x="595" y="135"/>
                </a:lnTo>
                <a:lnTo>
                  <a:pt x="595" y="117"/>
                </a:lnTo>
                <a:lnTo>
                  <a:pt x="594" y="86"/>
                </a:lnTo>
                <a:lnTo>
                  <a:pt x="593" y="79"/>
                </a:lnTo>
                <a:lnTo>
                  <a:pt x="590" y="74"/>
                </a:lnTo>
                <a:lnTo>
                  <a:pt x="580" y="70"/>
                </a:lnTo>
                <a:lnTo>
                  <a:pt x="563" y="51"/>
                </a:lnTo>
                <a:lnTo>
                  <a:pt x="563" y="48"/>
                </a:lnTo>
                <a:lnTo>
                  <a:pt x="579" y="34"/>
                </a:lnTo>
                <a:lnTo>
                  <a:pt x="584" y="13"/>
                </a:lnTo>
                <a:lnTo>
                  <a:pt x="570" y="13"/>
                </a:lnTo>
                <a:lnTo>
                  <a:pt x="551" y="15"/>
                </a:lnTo>
                <a:lnTo>
                  <a:pt x="534" y="15"/>
                </a:lnTo>
                <a:lnTo>
                  <a:pt x="533" y="15"/>
                </a:lnTo>
                <a:lnTo>
                  <a:pt x="514" y="15"/>
                </a:lnTo>
                <a:lnTo>
                  <a:pt x="478" y="15"/>
                </a:lnTo>
                <a:lnTo>
                  <a:pt x="476" y="15"/>
                </a:lnTo>
                <a:lnTo>
                  <a:pt x="475" y="15"/>
                </a:lnTo>
                <a:lnTo>
                  <a:pt x="457" y="15"/>
                </a:lnTo>
                <a:lnTo>
                  <a:pt x="447" y="15"/>
                </a:lnTo>
                <a:lnTo>
                  <a:pt x="421" y="13"/>
                </a:lnTo>
                <a:lnTo>
                  <a:pt x="418" y="13"/>
                </a:lnTo>
                <a:lnTo>
                  <a:pt x="400" y="13"/>
                </a:lnTo>
                <a:lnTo>
                  <a:pt x="381" y="13"/>
                </a:lnTo>
                <a:lnTo>
                  <a:pt x="353" y="13"/>
                </a:lnTo>
                <a:lnTo>
                  <a:pt x="346" y="13"/>
                </a:lnTo>
                <a:lnTo>
                  <a:pt x="333" y="13"/>
                </a:lnTo>
                <a:lnTo>
                  <a:pt x="324" y="13"/>
                </a:lnTo>
                <a:lnTo>
                  <a:pt x="324" y="12"/>
                </a:lnTo>
                <a:lnTo>
                  <a:pt x="288" y="11"/>
                </a:lnTo>
                <a:lnTo>
                  <a:pt x="286" y="11"/>
                </a:lnTo>
                <a:lnTo>
                  <a:pt x="285" y="11"/>
                </a:lnTo>
                <a:lnTo>
                  <a:pt x="239" y="11"/>
                </a:lnTo>
                <a:lnTo>
                  <a:pt x="230" y="9"/>
                </a:lnTo>
                <a:lnTo>
                  <a:pt x="173" y="8"/>
                </a:lnTo>
                <a:lnTo>
                  <a:pt x="163" y="8"/>
                </a:lnTo>
                <a:lnTo>
                  <a:pt x="135" y="5"/>
                </a:lnTo>
                <a:lnTo>
                  <a:pt x="102" y="4"/>
                </a:lnTo>
                <a:lnTo>
                  <a:pt x="98" y="4"/>
                </a:lnTo>
                <a:lnTo>
                  <a:pt x="49" y="1"/>
                </a:lnTo>
                <a:lnTo>
                  <a:pt x="22" y="1"/>
                </a:lnTo>
                <a:lnTo>
                  <a:pt x="18" y="0"/>
                </a:lnTo>
                <a:lnTo>
                  <a:pt x="18" y="6"/>
                </a:lnTo>
                <a:lnTo>
                  <a:pt x="18" y="20"/>
                </a:lnTo>
                <a:lnTo>
                  <a:pt x="13" y="74"/>
                </a:lnTo>
                <a:lnTo>
                  <a:pt x="13" y="79"/>
                </a:lnTo>
                <a:lnTo>
                  <a:pt x="12" y="101"/>
                </a:lnTo>
                <a:lnTo>
                  <a:pt x="13" y="102"/>
                </a:lnTo>
                <a:lnTo>
                  <a:pt x="11" y="102"/>
                </a:lnTo>
                <a:lnTo>
                  <a:pt x="9" y="129"/>
                </a:lnTo>
                <a:lnTo>
                  <a:pt x="9" y="148"/>
                </a:lnTo>
                <a:lnTo>
                  <a:pt x="8" y="155"/>
                </a:lnTo>
                <a:lnTo>
                  <a:pt x="6" y="183"/>
                </a:lnTo>
                <a:lnTo>
                  <a:pt x="6" y="191"/>
                </a:lnTo>
                <a:lnTo>
                  <a:pt x="6" y="194"/>
                </a:lnTo>
                <a:lnTo>
                  <a:pt x="5" y="209"/>
                </a:lnTo>
                <a:lnTo>
                  <a:pt x="4" y="226"/>
                </a:lnTo>
                <a:lnTo>
                  <a:pt x="4" y="237"/>
                </a:lnTo>
                <a:lnTo>
                  <a:pt x="2" y="249"/>
                </a:lnTo>
                <a:lnTo>
                  <a:pt x="1" y="263"/>
                </a:lnTo>
                <a:lnTo>
                  <a:pt x="1" y="264"/>
                </a:lnTo>
                <a:lnTo>
                  <a:pt x="1" y="266"/>
                </a:lnTo>
                <a:lnTo>
                  <a:pt x="1" y="277"/>
                </a:lnTo>
                <a:lnTo>
                  <a:pt x="0" y="305"/>
                </a:lnTo>
                <a:lnTo>
                  <a:pt x="0" y="317"/>
                </a:lnTo>
                <a:lnTo>
                  <a:pt x="1" y="319"/>
                </a:lnTo>
                <a:lnTo>
                  <a:pt x="2" y="319"/>
                </a:lnTo>
                <a:lnTo>
                  <a:pt x="42" y="320"/>
                </a:lnTo>
                <a:lnTo>
                  <a:pt x="62" y="320"/>
                </a:lnTo>
                <a:lnTo>
                  <a:pt x="65" y="321"/>
                </a:lnTo>
                <a:lnTo>
                  <a:pt x="81" y="323"/>
                </a:lnTo>
                <a:lnTo>
                  <a:pt x="91" y="323"/>
                </a:lnTo>
                <a:lnTo>
                  <a:pt x="94" y="323"/>
                </a:lnTo>
                <a:lnTo>
                  <a:pt x="98" y="323"/>
                </a:lnTo>
                <a:lnTo>
                  <a:pt x="123" y="324"/>
                </a:lnTo>
                <a:lnTo>
                  <a:pt x="141" y="325"/>
                </a:lnTo>
                <a:lnTo>
                  <a:pt x="153" y="325"/>
                </a:lnTo>
                <a:lnTo>
                  <a:pt x="180" y="327"/>
                </a:lnTo>
                <a:lnTo>
                  <a:pt x="185" y="327"/>
                </a:lnTo>
                <a:lnTo>
                  <a:pt x="221" y="328"/>
                </a:lnTo>
                <a:lnTo>
                  <a:pt x="252" y="330"/>
                </a:lnTo>
                <a:lnTo>
                  <a:pt x="278" y="330"/>
                </a:lnTo>
                <a:lnTo>
                  <a:pt x="302" y="330"/>
                </a:lnTo>
                <a:lnTo>
                  <a:pt x="354" y="331"/>
                </a:lnTo>
                <a:lnTo>
                  <a:pt x="376" y="331"/>
                </a:lnTo>
                <a:lnTo>
                  <a:pt x="436" y="332"/>
                </a:lnTo>
                <a:lnTo>
                  <a:pt x="446" y="342"/>
                </a:lnTo>
                <a:lnTo>
                  <a:pt x="451" y="345"/>
                </a:lnTo>
                <a:lnTo>
                  <a:pt x="455" y="346"/>
                </a:lnTo>
                <a:lnTo>
                  <a:pt x="464" y="349"/>
                </a:lnTo>
                <a:lnTo>
                  <a:pt x="476" y="357"/>
                </a:lnTo>
                <a:lnTo>
                  <a:pt x="486" y="346"/>
                </a:lnTo>
                <a:lnTo>
                  <a:pt x="504" y="349"/>
                </a:lnTo>
                <a:lnTo>
                  <a:pt x="507" y="349"/>
                </a:lnTo>
                <a:lnTo>
                  <a:pt x="515" y="346"/>
                </a:lnTo>
                <a:lnTo>
                  <a:pt x="516" y="348"/>
                </a:lnTo>
                <a:lnTo>
                  <a:pt x="536" y="346"/>
                </a:lnTo>
                <a:lnTo>
                  <a:pt x="543" y="353"/>
                </a:lnTo>
              </a:path>
            </a:pathLst>
          </a:custGeom>
          <a:noFill/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8" name="Freeform 240" descr="70%"/>
          <p:cNvSpPr>
            <a:spLocks/>
          </p:cNvSpPr>
          <p:nvPr/>
        </p:nvSpPr>
        <p:spPr bwMode="auto">
          <a:xfrm>
            <a:off x="2432050" y="3822700"/>
            <a:ext cx="1884363" cy="1717675"/>
          </a:xfrm>
          <a:custGeom>
            <a:avLst/>
            <a:gdLst>
              <a:gd name="T0" fmla="*/ 1374863588 w 1194"/>
              <a:gd name="T1" fmla="*/ 1973596710 h 1167"/>
              <a:gd name="T2" fmla="*/ 1227911741 w 1194"/>
              <a:gd name="T3" fmla="*/ 1754789734 h 1167"/>
              <a:gd name="T4" fmla="*/ 1160663367 w 1194"/>
              <a:gd name="T5" fmla="*/ 1689797767 h 1167"/>
              <a:gd name="T6" fmla="*/ 1011221132 w 1194"/>
              <a:gd name="T7" fmla="*/ 1642137089 h 1167"/>
              <a:gd name="T8" fmla="*/ 829400694 w 1194"/>
              <a:gd name="T9" fmla="*/ 1683299454 h 1167"/>
              <a:gd name="T10" fmla="*/ 602748334 w 1194"/>
              <a:gd name="T11" fmla="*/ 1765622710 h 1167"/>
              <a:gd name="T12" fmla="*/ 398511146 w 1194"/>
              <a:gd name="T13" fmla="*/ 1564147023 h 1167"/>
              <a:gd name="T14" fmla="*/ 211708353 w 1194"/>
              <a:gd name="T15" fmla="*/ 1282512836 h 1167"/>
              <a:gd name="T16" fmla="*/ 27397440 w 1194"/>
              <a:gd name="T17" fmla="*/ 1113533132 h 1167"/>
              <a:gd name="T18" fmla="*/ 59777234 w 1194"/>
              <a:gd name="T19" fmla="*/ 1050707761 h 1167"/>
              <a:gd name="T20" fmla="*/ 381076850 w 1194"/>
              <a:gd name="T21" fmla="*/ 1070205645 h 1167"/>
              <a:gd name="T22" fmla="*/ 637618505 w 1194"/>
              <a:gd name="T23" fmla="*/ 1087536934 h 1167"/>
              <a:gd name="T24" fmla="*/ 779587996 w 1194"/>
              <a:gd name="T25" fmla="*/ 1096201843 h 1167"/>
              <a:gd name="T26" fmla="*/ 802003069 w 1194"/>
              <a:gd name="T27" fmla="*/ 944553429 h 1167"/>
              <a:gd name="T28" fmla="*/ 816946977 w 1194"/>
              <a:gd name="T29" fmla="*/ 730079460 h 1167"/>
              <a:gd name="T30" fmla="*/ 824419720 w 1194"/>
              <a:gd name="T31" fmla="*/ 606593839 h 1167"/>
              <a:gd name="T32" fmla="*/ 834383049 w 1194"/>
              <a:gd name="T33" fmla="*/ 426782632 h 1167"/>
              <a:gd name="T34" fmla="*/ 841854213 w 1194"/>
              <a:gd name="T35" fmla="*/ 320628209 h 1167"/>
              <a:gd name="T36" fmla="*/ 851817345 w 1194"/>
              <a:gd name="T37" fmla="*/ 173312939 h 1167"/>
              <a:gd name="T38" fmla="*/ 1046091303 w 1194"/>
              <a:gd name="T39" fmla="*/ 2166596 h 1167"/>
              <a:gd name="T40" fmla="*/ 1155682591 w 1194"/>
              <a:gd name="T41" fmla="*/ 8664912 h 1167"/>
              <a:gd name="T42" fmla="*/ 1312595990 w 1194"/>
              <a:gd name="T43" fmla="*/ 12998105 h 1167"/>
              <a:gd name="T44" fmla="*/ 1496906817 w 1194"/>
              <a:gd name="T45" fmla="*/ 47660689 h 1167"/>
              <a:gd name="T46" fmla="*/ 1489435652 w 1194"/>
              <a:gd name="T47" fmla="*/ 201475779 h 1167"/>
              <a:gd name="T48" fmla="*/ 1489435652 w 1194"/>
              <a:gd name="T49" fmla="*/ 324961399 h 1167"/>
              <a:gd name="T50" fmla="*/ 1484453297 w 1194"/>
              <a:gd name="T51" fmla="*/ 444113921 h 1167"/>
              <a:gd name="T52" fmla="*/ 1591554197 w 1194"/>
              <a:gd name="T53" fmla="*/ 535102087 h 1167"/>
              <a:gd name="T54" fmla="*/ 1688690781 w 1194"/>
              <a:gd name="T55" fmla="*/ 582764236 h 1167"/>
              <a:gd name="T56" fmla="*/ 1813225977 w 1194"/>
              <a:gd name="T57" fmla="*/ 613093625 h 1167"/>
              <a:gd name="T58" fmla="*/ 1900400614 w 1194"/>
              <a:gd name="T59" fmla="*/ 634758104 h 1167"/>
              <a:gd name="T60" fmla="*/ 2019953455 w 1194"/>
              <a:gd name="T61" fmla="*/ 652089394 h 1167"/>
              <a:gd name="T62" fmla="*/ 2109618480 w 1194"/>
              <a:gd name="T63" fmla="*/ 701916666 h 1167"/>
              <a:gd name="T64" fmla="*/ 2147483647 w 1194"/>
              <a:gd name="T65" fmla="*/ 660754302 h 1167"/>
              <a:gd name="T66" fmla="*/ 2147483647 w 1194"/>
              <a:gd name="T67" fmla="*/ 665087493 h 1167"/>
              <a:gd name="T68" fmla="*/ 2147483647 w 1194"/>
              <a:gd name="T69" fmla="*/ 652089394 h 1167"/>
              <a:gd name="T70" fmla="*/ 2147483647 w 1194"/>
              <a:gd name="T71" fmla="*/ 639089823 h 1167"/>
              <a:gd name="T72" fmla="*/ 2147483647 w 1194"/>
              <a:gd name="T73" fmla="*/ 682418782 h 1167"/>
              <a:gd name="T74" fmla="*/ 2147483647 w 1194"/>
              <a:gd name="T75" fmla="*/ 712748170 h 1167"/>
              <a:gd name="T76" fmla="*/ 2147483647 w 1194"/>
              <a:gd name="T77" fmla="*/ 797238206 h 1167"/>
              <a:gd name="T78" fmla="*/ 2147483647 w 1194"/>
              <a:gd name="T79" fmla="*/ 927222140 h 1167"/>
              <a:gd name="T80" fmla="*/ 2147483647 w 1194"/>
              <a:gd name="T81" fmla="*/ 1013878587 h 1167"/>
              <a:gd name="T82" fmla="*/ 2147483647 w 1194"/>
              <a:gd name="T83" fmla="*/ 1120032918 h 1167"/>
              <a:gd name="T84" fmla="*/ 2147483647 w 1194"/>
              <a:gd name="T85" fmla="*/ 1304177315 h 1167"/>
              <a:gd name="T86" fmla="*/ 2147483647 w 1194"/>
              <a:gd name="T87" fmla="*/ 1490488308 h 1167"/>
              <a:gd name="T88" fmla="*/ 2147483647 w 1194"/>
              <a:gd name="T89" fmla="*/ 1583644908 h 1167"/>
              <a:gd name="T90" fmla="*/ 2147483647 w 1194"/>
              <a:gd name="T91" fmla="*/ 1670299883 h 1167"/>
              <a:gd name="T92" fmla="*/ 2147483647 w 1194"/>
              <a:gd name="T93" fmla="*/ 1722293751 h 1167"/>
              <a:gd name="T94" fmla="*/ 2147483647 w 1194"/>
              <a:gd name="T95" fmla="*/ 1657301784 h 1167"/>
              <a:gd name="T96" fmla="*/ 2147483647 w 1194"/>
              <a:gd name="T97" fmla="*/ 1689797767 h 1167"/>
              <a:gd name="T98" fmla="*/ 2147483647 w 1194"/>
              <a:gd name="T99" fmla="*/ 1763456115 h 1167"/>
              <a:gd name="T100" fmla="*/ 2147483647 w 1194"/>
              <a:gd name="T101" fmla="*/ 1980096496 h 1167"/>
              <a:gd name="T102" fmla="*/ 2141996684 w 1194"/>
              <a:gd name="T103" fmla="*/ 2136078100 h 1167"/>
              <a:gd name="T104" fmla="*/ 2064785178 w 1194"/>
              <a:gd name="T105" fmla="*/ 2147483647 h 1167"/>
              <a:gd name="T106" fmla="*/ 2007499935 w 1194"/>
              <a:gd name="T107" fmla="*/ 2147483647 h 1167"/>
              <a:gd name="T108" fmla="*/ 1758431122 w 1194"/>
              <a:gd name="T109" fmla="*/ 2147483647 h 1167"/>
              <a:gd name="T110" fmla="*/ 1586571842 w 1194"/>
              <a:gd name="T111" fmla="*/ 2147483647 h 116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4"/>
              <a:gd name="T169" fmla="*/ 0 h 1167"/>
              <a:gd name="T170" fmla="*/ 1194 w 1194"/>
              <a:gd name="T171" fmla="*/ 1167 h 116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4" h="1167">
                <a:moveTo>
                  <a:pt x="615" y="964"/>
                </a:moveTo>
                <a:lnTo>
                  <a:pt x="606" y="951"/>
                </a:lnTo>
                <a:lnTo>
                  <a:pt x="593" y="934"/>
                </a:lnTo>
                <a:lnTo>
                  <a:pt x="574" y="913"/>
                </a:lnTo>
                <a:lnTo>
                  <a:pt x="570" y="906"/>
                </a:lnTo>
                <a:lnTo>
                  <a:pt x="561" y="881"/>
                </a:lnTo>
                <a:lnTo>
                  <a:pt x="563" y="880"/>
                </a:lnTo>
                <a:lnTo>
                  <a:pt x="539" y="836"/>
                </a:lnTo>
                <a:lnTo>
                  <a:pt x="534" y="816"/>
                </a:lnTo>
                <a:lnTo>
                  <a:pt x="524" y="806"/>
                </a:lnTo>
                <a:lnTo>
                  <a:pt x="521" y="798"/>
                </a:lnTo>
                <a:lnTo>
                  <a:pt x="502" y="783"/>
                </a:lnTo>
                <a:lnTo>
                  <a:pt x="498" y="773"/>
                </a:lnTo>
                <a:lnTo>
                  <a:pt x="491" y="772"/>
                </a:lnTo>
                <a:lnTo>
                  <a:pt x="488" y="768"/>
                </a:lnTo>
                <a:lnTo>
                  <a:pt x="481" y="766"/>
                </a:lnTo>
                <a:lnTo>
                  <a:pt x="479" y="755"/>
                </a:lnTo>
                <a:lnTo>
                  <a:pt x="475" y="755"/>
                </a:lnTo>
                <a:lnTo>
                  <a:pt x="464" y="740"/>
                </a:lnTo>
                <a:lnTo>
                  <a:pt x="455" y="740"/>
                </a:lnTo>
                <a:lnTo>
                  <a:pt x="455" y="737"/>
                </a:lnTo>
                <a:lnTo>
                  <a:pt x="434" y="737"/>
                </a:lnTo>
                <a:lnTo>
                  <a:pt x="413" y="732"/>
                </a:lnTo>
                <a:lnTo>
                  <a:pt x="412" y="734"/>
                </a:lnTo>
                <a:lnTo>
                  <a:pt x="407" y="733"/>
                </a:lnTo>
                <a:lnTo>
                  <a:pt x="407" y="736"/>
                </a:lnTo>
                <a:lnTo>
                  <a:pt x="381" y="723"/>
                </a:lnTo>
                <a:lnTo>
                  <a:pt x="362" y="737"/>
                </a:lnTo>
                <a:lnTo>
                  <a:pt x="355" y="737"/>
                </a:lnTo>
                <a:lnTo>
                  <a:pt x="339" y="752"/>
                </a:lnTo>
                <a:lnTo>
                  <a:pt x="325" y="790"/>
                </a:lnTo>
                <a:lnTo>
                  <a:pt x="305" y="809"/>
                </a:lnTo>
                <a:lnTo>
                  <a:pt x="299" y="819"/>
                </a:lnTo>
                <a:lnTo>
                  <a:pt x="278" y="812"/>
                </a:lnTo>
                <a:lnTo>
                  <a:pt x="266" y="799"/>
                </a:lnTo>
                <a:lnTo>
                  <a:pt x="245" y="788"/>
                </a:lnTo>
                <a:lnTo>
                  <a:pt x="241" y="784"/>
                </a:lnTo>
                <a:lnTo>
                  <a:pt x="221" y="777"/>
                </a:lnTo>
                <a:lnTo>
                  <a:pt x="212" y="770"/>
                </a:lnTo>
                <a:lnTo>
                  <a:pt x="199" y="755"/>
                </a:lnTo>
                <a:lnTo>
                  <a:pt x="177" y="740"/>
                </a:lnTo>
                <a:lnTo>
                  <a:pt x="163" y="698"/>
                </a:lnTo>
                <a:lnTo>
                  <a:pt x="162" y="671"/>
                </a:lnTo>
                <a:lnTo>
                  <a:pt x="148" y="640"/>
                </a:lnTo>
                <a:lnTo>
                  <a:pt x="140" y="629"/>
                </a:lnTo>
                <a:lnTo>
                  <a:pt x="138" y="623"/>
                </a:lnTo>
                <a:lnTo>
                  <a:pt x="106" y="603"/>
                </a:lnTo>
                <a:lnTo>
                  <a:pt x="86" y="573"/>
                </a:lnTo>
                <a:lnTo>
                  <a:pt x="73" y="565"/>
                </a:lnTo>
                <a:lnTo>
                  <a:pt x="54" y="539"/>
                </a:lnTo>
                <a:lnTo>
                  <a:pt x="43" y="533"/>
                </a:lnTo>
                <a:lnTo>
                  <a:pt x="33" y="525"/>
                </a:lnTo>
                <a:lnTo>
                  <a:pt x="19" y="496"/>
                </a:lnTo>
                <a:lnTo>
                  <a:pt x="11" y="496"/>
                </a:lnTo>
                <a:lnTo>
                  <a:pt x="9" y="492"/>
                </a:lnTo>
                <a:lnTo>
                  <a:pt x="0" y="479"/>
                </a:lnTo>
                <a:lnTo>
                  <a:pt x="2" y="476"/>
                </a:lnTo>
                <a:lnTo>
                  <a:pt x="0" y="470"/>
                </a:lnTo>
                <a:lnTo>
                  <a:pt x="2" y="468"/>
                </a:lnTo>
                <a:lnTo>
                  <a:pt x="24" y="470"/>
                </a:lnTo>
                <a:lnTo>
                  <a:pt x="36" y="470"/>
                </a:lnTo>
                <a:lnTo>
                  <a:pt x="47" y="471"/>
                </a:lnTo>
                <a:lnTo>
                  <a:pt x="59" y="472"/>
                </a:lnTo>
                <a:lnTo>
                  <a:pt x="115" y="478"/>
                </a:lnTo>
                <a:lnTo>
                  <a:pt x="140" y="479"/>
                </a:lnTo>
                <a:lnTo>
                  <a:pt x="156" y="479"/>
                </a:lnTo>
                <a:lnTo>
                  <a:pt x="163" y="479"/>
                </a:lnTo>
                <a:lnTo>
                  <a:pt x="206" y="483"/>
                </a:lnTo>
                <a:lnTo>
                  <a:pt x="216" y="483"/>
                </a:lnTo>
                <a:lnTo>
                  <a:pt x="238" y="485"/>
                </a:lnTo>
                <a:lnTo>
                  <a:pt x="241" y="485"/>
                </a:lnTo>
                <a:lnTo>
                  <a:pt x="262" y="486"/>
                </a:lnTo>
                <a:lnTo>
                  <a:pt x="263" y="486"/>
                </a:lnTo>
                <a:lnTo>
                  <a:pt x="264" y="486"/>
                </a:lnTo>
                <a:lnTo>
                  <a:pt x="274" y="486"/>
                </a:lnTo>
                <a:lnTo>
                  <a:pt x="298" y="489"/>
                </a:lnTo>
                <a:lnTo>
                  <a:pt x="301" y="489"/>
                </a:lnTo>
                <a:lnTo>
                  <a:pt x="319" y="489"/>
                </a:lnTo>
                <a:lnTo>
                  <a:pt x="324" y="489"/>
                </a:lnTo>
                <a:lnTo>
                  <a:pt x="324" y="479"/>
                </a:lnTo>
                <a:lnTo>
                  <a:pt x="325" y="463"/>
                </a:lnTo>
                <a:lnTo>
                  <a:pt x="327" y="438"/>
                </a:lnTo>
                <a:lnTo>
                  <a:pt x="327" y="432"/>
                </a:lnTo>
                <a:lnTo>
                  <a:pt x="328" y="421"/>
                </a:lnTo>
                <a:lnTo>
                  <a:pt x="328" y="400"/>
                </a:lnTo>
                <a:lnTo>
                  <a:pt x="330" y="385"/>
                </a:lnTo>
                <a:lnTo>
                  <a:pt x="331" y="367"/>
                </a:lnTo>
                <a:lnTo>
                  <a:pt x="332" y="339"/>
                </a:lnTo>
                <a:lnTo>
                  <a:pt x="332" y="338"/>
                </a:lnTo>
                <a:lnTo>
                  <a:pt x="334" y="325"/>
                </a:lnTo>
                <a:lnTo>
                  <a:pt x="334" y="323"/>
                </a:lnTo>
                <a:lnTo>
                  <a:pt x="334" y="318"/>
                </a:lnTo>
                <a:lnTo>
                  <a:pt x="335" y="307"/>
                </a:lnTo>
                <a:lnTo>
                  <a:pt x="335" y="303"/>
                </a:lnTo>
                <a:lnTo>
                  <a:pt x="335" y="291"/>
                </a:lnTo>
                <a:lnTo>
                  <a:pt x="337" y="271"/>
                </a:lnTo>
                <a:lnTo>
                  <a:pt x="338" y="245"/>
                </a:lnTo>
                <a:lnTo>
                  <a:pt x="338" y="238"/>
                </a:lnTo>
                <a:lnTo>
                  <a:pt x="339" y="225"/>
                </a:lnTo>
                <a:lnTo>
                  <a:pt x="341" y="217"/>
                </a:lnTo>
                <a:lnTo>
                  <a:pt x="341" y="191"/>
                </a:lnTo>
                <a:lnTo>
                  <a:pt x="342" y="177"/>
                </a:lnTo>
                <a:lnTo>
                  <a:pt x="342" y="167"/>
                </a:lnTo>
                <a:lnTo>
                  <a:pt x="344" y="162"/>
                </a:lnTo>
                <a:lnTo>
                  <a:pt x="344" y="148"/>
                </a:lnTo>
                <a:lnTo>
                  <a:pt x="344" y="142"/>
                </a:lnTo>
                <a:lnTo>
                  <a:pt x="345" y="133"/>
                </a:lnTo>
                <a:lnTo>
                  <a:pt x="345" y="127"/>
                </a:lnTo>
                <a:lnTo>
                  <a:pt x="346" y="94"/>
                </a:lnTo>
                <a:lnTo>
                  <a:pt x="346" y="81"/>
                </a:lnTo>
                <a:lnTo>
                  <a:pt x="348" y="80"/>
                </a:lnTo>
                <a:lnTo>
                  <a:pt x="348" y="77"/>
                </a:lnTo>
                <a:lnTo>
                  <a:pt x="349" y="47"/>
                </a:lnTo>
                <a:lnTo>
                  <a:pt x="350" y="0"/>
                </a:lnTo>
                <a:lnTo>
                  <a:pt x="355" y="0"/>
                </a:lnTo>
                <a:lnTo>
                  <a:pt x="388" y="0"/>
                </a:lnTo>
                <a:lnTo>
                  <a:pt x="407" y="1"/>
                </a:lnTo>
                <a:lnTo>
                  <a:pt x="427" y="1"/>
                </a:lnTo>
                <a:lnTo>
                  <a:pt x="430" y="2"/>
                </a:lnTo>
                <a:lnTo>
                  <a:pt x="431" y="2"/>
                </a:lnTo>
                <a:lnTo>
                  <a:pt x="438" y="2"/>
                </a:lnTo>
                <a:lnTo>
                  <a:pt x="449" y="2"/>
                </a:lnTo>
                <a:lnTo>
                  <a:pt x="453" y="4"/>
                </a:lnTo>
                <a:lnTo>
                  <a:pt x="473" y="4"/>
                </a:lnTo>
                <a:lnTo>
                  <a:pt x="493" y="4"/>
                </a:lnTo>
                <a:lnTo>
                  <a:pt x="504" y="5"/>
                </a:lnTo>
                <a:lnTo>
                  <a:pt x="520" y="5"/>
                </a:lnTo>
                <a:lnTo>
                  <a:pt x="527" y="6"/>
                </a:lnTo>
                <a:lnTo>
                  <a:pt x="531" y="6"/>
                </a:lnTo>
                <a:lnTo>
                  <a:pt x="536" y="6"/>
                </a:lnTo>
                <a:lnTo>
                  <a:pt x="559" y="6"/>
                </a:lnTo>
                <a:lnTo>
                  <a:pt x="565" y="6"/>
                </a:lnTo>
                <a:lnTo>
                  <a:pt x="579" y="6"/>
                </a:lnTo>
                <a:lnTo>
                  <a:pt x="581" y="6"/>
                </a:lnTo>
                <a:lnTo>
                  <a:pt x="613" y="8"/>
                </a:lnTo>
                <a:lnTo>
                  <a:pt x="613" y="22"/>
                </a:lnTo>
                <a:lnTo>
                  <a:pt x="611" y="56"/>
                </a:lnTo>
                <a:lnTo>
                  <a:pt x="611" y="62"/>
                </a:lnTo>
                <a:lnTo>
                  <a:pt x="611" y="72"/>
                </a:lnTo>
                <a:lnTo>
                  <a:pt x="611" y="74"/>
                </a:lnTo>
                <a:lnTo>
                  <a:pt x="610" y="81"/>
                </a:lnTo>
                <a:lnTo>
                  <a:pt x="610" y="90"/>
                </a:lnTo>
                <a:lnTo>
                  <a:pt x="610" y="103"/>
                </a:lnTo>
                <a:lnTo>
                  <a:pt x="610" y="117"/>
                </a:lnTo>
                <a:lnTo>
                  <a:pt x="610" y="120"/>
                </a:lnTo>
                <a:lnTo>
                  <a:pt x="610" y="126"/>
                </a:lnTo>
                <a:lnTo>
                  <a:pt x="610" y="140"/>
                </a:lnTo>
                <a:lnTo>
                  <a:pt x="610" y="144"/>
                </a:lnTo>
                <a:lnTo>
                  <a:pt x="610" y="152"/>
                </a:lnTo>
                <a:lnTo>
                  <a:pt x="610" y="158"/>
                </a:lnTo>
                <a:lnTo>
                  <a:pt x="608" y="169"/>
                </a:lnTo>
                <a:lnTo>
                  <a:pt x="608" y="185"/>
                </a:lnTo>
                <a:lnTo>
                  <a:pt x="608" y="192"/>
                </a:lnTo>
                <a:lnTo>
                  <a:pt x="608" y="199"/>
                </a:lnTo>
                <a:lnTo>
                  <a:pt x="607" y="220"/>
                </a:lnTo>
                <a:lnTo>
                  <a:pt x="611" y="219"/>
                </a:lnTo>
                <a:lnTo>
                  <a:pt x="622" y="225"/>
                </a:lnTo>
                <a:lnTo>
                  <a:pt x="629" y="235"/>
                </a:lnTo>
                <a:lnTo>
                  <a:pt x="651" y="238"/>
                </a:lnTo>
                <a:lnTo>
                  <a:pt x="654" y="238"/>
                </a:lnTo>
                <a:lnTo>
                  <a:pt x="674" y="242"/>
                </a:lnTo>
                <a:lnTo>
                  <a:pt x="676" y="245"/>
                </a:lnTo>
                <a:lnTo>
                  <a:pt x="678" y="257"/>
                </a:lnTo>
                <a:lnTo>
                  <a:pt x="685" y="262"/>
                </a:lnTo>
                <a:lnTo>
                  <a:pt x="690" y="260"/>
                </a:lnTo>
                <a:lnTo>
                  <a:pt x="700" y="262"/>
                </a:lnTo>
                <a:lnTo>
                  <a:pt x="718" y="268"/>
                </a:lnTo>
                <a:lnTo>
                  <a:pt x="729" y="266"/>
                </a:lnTo>
                <a:lnTo>
                  <a:pt x="729" y="267"/>
                </a:lnTo>
                <a:lnTo>
                  <a:pt x="735" y="268"/>
                </a:lnTo>
                <a:lnTo>
                  <a:pt x="740" y="274"/>
                </a:lnTo>
                <a:lnTo>
                  <a:pt x="746" y="275"/>
                </a:lnTo>
                <a:lnTo>
                  <a:pt x="762" y="268"/>
                </a:lnTo>
                <a:lnTo>
                  <a:pt x="768" y="270"/>
                </a:lnTo>
                <a:lnTo>
                  <a:pt x="772" y="268"/>
                </a:lnTo>
                <a:lnTo>
                  <a:pt x="776" y="267"/>
                </a:lnTo>
                <a:lnTo>
                  <a:pt x="778" y="284"/>
                </a:lnTo>
                <a:lnTo>
                  <a:pt x="786" y="284"/>
                </a:lnTo>
                <a:lnTo>
                  <a:pt x="786" y="295"/>
                </a:lnTo>
                <a:lnTo>
                  <a:pt x="796" y="299"/>
                </a:lnTo>
                <a:lnTo>
                  <a:pt x="818" y="285"/>
                </a:lnTo>
                <a:lnTo>
                  <a:pt x="822" y="293"/>
                </a:lnTo>
                <a:lnTo>
                  <a:pt x="826" y="292"/>
                </a:lnTo>
                <a:lnTo>
                  <a:pt x="829" y="292"/>
                </a:lnTo>
                <a:lnTo>
                  <a:pt x="839" y="302"/>
                </a:lnTo>
                <a:lnTo>
                  <a:pt x="857" y="296"/>
                </a:lnTo>
                <a:lnTo>
                  <a:pt x="855" y="309"/>
                </a:lnTo>
                <a:lnTo>
                  <a:pt x="862" y="313"/>
                </a:lnTo>
                <a:lnTo>
                  <a:pt x="878" y="288"/>
                </a:lnTo>
                <a:lnTo>
                  <a:pt x="879" y="288"/>
                </a:lnTo>
                <a:lnTo>
                  <a:pt x="896" y="302"/>
                </a:lnTo>
                <a:lnTo>
                  <a:pt x="908" y="293"/>
                </a:lnTo>
                <a:lnTo>
                  <a:pt x="910" y="293"/>
                </a:lnTo>
                <a:lnTo>
                  <a:pt x="908" y="296"/>
                </a:lnTo>
                <a:lnTo>
                  <a:pt x="918" y="307"/>
                </a:lnTo>
                <a:lnTo>
                  <a:pt x="925" y="307"/>
                </a:lnTo>
                <a:lnTo>
                  <a:pt x="928" y="311"/>
                </a:lnTo>
                <a:lnTo>
                  <a:pt x="939" y="307"/>
                </a:lnTo>
                <a:lnTo>
                  <a:pt x="961" y="295"/>
                </a:lnTo>
                <a:lnTo>
                  <a:pt x="975" y="298"/>
                </a:lnTo>
                <a:lnTo>
                  <a:pt x="983" y="295"/>
                </a:lnTo>
                <a:lnTo>
                  <a:pt x="984" y="292"/>
                </a:lnTo>
                <a:lnTo>
                  <a:pt x="997" y="289"/>
                </a:lnTo>
                <a:lnTo>
                  <a:pt x="997" y="286"/>
                </a:lnTo>
                <a:lnTo>
                  <a:pt x="1000" y="288"/>
                </a:lnTo>
                <a:lnTo>
                  <a:pt x="1002" y="292"/>
                </a:lnTo>
                <a:lnTo>
                  <a:pt x="1001" y="292"/>
                </a:lnTo>
                <a:lnTo>
                  <a:pt x="1023" y="292"/>
                </a:lnTo>
                <a:lnTo>
                  <a:pt x="1026" y="292"/>
                </a:lnTo>
                <a:lnTo>
                  <a:pt x="1027" y="286"/>
                </a:lnTo>
                <a:lnTo>
                  <a:pt x="1037" y="285"/>
                </a:lnTo>
                <a:lnTo>
                  <a:pt x="1040" y="286"/>
                </a:lnTo>
                <a:lnTo>
                  <a:pt x="1040" y="289"/>
                </a:lnTo>
                <a:lnTo>
                  <a:pt x="1051" y="293"/>
                </a:lnTo>
                <a:lnTo>
                  <a:pt x="1062" y="306"/>
                </a:lnTo>
                <a:lnTo>
                  <a:pt x="1066" y="307"/>
                </a:lnTo>
                <a:lnTo>
                  <a:pt x="1066" y="305"/>
                </a:lnTo>
                <a:lnTo>
                  <a:pt x="1073" y="306"/>
                </a:lnTo>
                <a:lnTo>
                  <a:pt x="1073" y="309"/>
                </a:lnTo>
                <a:lnTo>
                  <a:pt x="1075" y="309"/>
                </a:lnTo>
                <a:lnTo>
                  <a:pt x="1073" y="310"/>
                </a:lnTo>
                <a:lnTo>
                  <a:pt x="1084" y="313"/>
                </a:lnTo>
                <a:lnTo>
                  <a:pt x="1094" y="320"/>
                </a:lnTo>
                <a:lnTo>
                  <a:pt x="1097" y="317"/>
                </a:lnTo>
                <a:lnTo>
                  <a:pt x="1106" y="327"/>
                </a:lnTo>
                <a:lnTo>
                  <a:pt x="1118" y="321"/>
                </a:lnTo>
                <a:lnTo>
                  <a:pt x="1137" y="325"/>
                </a:lnTo>
                <a:lnTo>
                  <a:pt x="1137" y="328"/>
                </a:lnTo>
                <a:lnTo>
                  <a:pt x="1137" y="345"/>
                </a:lnTo>
                <a:lnTo>
                  <a:pt x="1137" y="356"/>
                </a:lnTo>
                <a:lnTo>
                  <a:pt x="1138" y="357"/>
                </a:lnTo>
                <a:lnTo>
                  <a:pt x="1138" y="371"/>
                </a:lnTo>
                <a:lnTo>
                  <a:pt x="1140" y="382"/>
                </a:lnTo>
                <a:lnTo>
                  <a:pt x="1140" y="385"/>
                </a:lnTo>
                <a:lnTo>
                  <a:pt x="1140" y="397"/>
                </a:lnTo>
                <a:lnTo>
                  <a:pt x="1140" y="413"/>
                </a:lnTo>
                <a:lnTo>
                  <a:pt x="1140" y="414"/>
                </a:lnTo>
                <a:lnTo>
                  <a:pt x="1140" y="418"/>
                </a:lnTo>
                <a:lnTo>
                  <a:pt x="1141" y="425"/>
                </a:lnTo>
                <a:lnTo>
                  <a:pt x="1141" y="439"/>
                </a:lnTo>
                <a:lnTo>
                  <a:pt x="1143" y="451"/>
                </a:lnTo>
                <a:lnTo>
                  <a:pt x="1143" y="453"/>
                </a:lnTo>
                <a:lnTo>
                  <a:pt x="1143" y="467"/>
                </a:lnTo>
                <a:lnTo>
                  <a:pt x="1143" y="472"/>
                </a:lnTo>
                <a:lnTo>
                  <a:pt x="1144" y="493"/>
                </a:lnTo>
                <a:lnTo>
                  <a:pt x="1145" y="496"/>
                </a:lnTo>
                <a:lnTo>
                  <a:pt x="1147" y="496"/>
                </a:lnTo>
                <a:lnTo>
                  <a:pt x="1147" y="499"/>
                </a:lnTo>
                <a:lnTo>
                  <a:pt x="1159" y="510"/>
                </a:lnTo>
                <a:lnTo>
                  <a:pt x="1163" y="521"/>
                </a:lnTo>
                <a:lnTo>
                  <a:pt x="1163" y="539"/>
                </a:lnTo>
                <a:lnTo>
                  <a:pt x="1174" y="547"/>
                </a:lnTo>
                <a:lnTo>
                  <a:pt x="1173" y="549"/>
                </a:lnTo>
                <a:lnTo>
                  <a:pt x="1187" y="582"/>
                </a:lnTo>
                <a:lnTo>
                  <a:pt x="1193" y="582"/>
                </a:lnTo>
                <a:lnTo>
                  <a:pt x="1190" y="601"/>
                </a:lnTo>
                <a:lnTo>
                  <a:pt x="1193" y="615"/>
                </a:lnTo>
                <a:lnTo>
                  <a:pt x="1188" y="629"/>
                </a:lnTo>
                <a:lnTo>
                  <a:pt x="1180" y="657"/>
                </a:lnTo>
                <a:lnTo>
                  <a:pt x="1177" y="666"/>
                </a:lnTo>
                <a:lnTo>
                  <a:pt x="1177" y="668"/>
                </a:lnTo>
                <a:lnTo>
                  <a:pt x="1177" y="676"/>
                </a:lnTo>
                <a:lnTo>
                  <a:pt x="1183" y="684"/>
                </a:lnTo>
                <a:lnTo>
                  <a:pt x="1183" y="697"/>
                </a:lnTo>
                <a:lnTo>
                  <a:pt x="1181" y="705"/>
                </a:lnTo>
                <a:lnTo>
                  <a:pt x="1180" y="707"/>
                </a:lnTo>
                <a:lnTo>
                  <a:pt x="1177" y="711"/>
                </a:lnTo>
                <a:lnTo>
                  <a:pt x="1170" y="726"/>
                </a:lnTo>
                <a:lnTo>
                  <a:pt x="1166" y="727"/>
                </a:lnTo>
                <a:lnTo>
                  <a:pt x="1169" y="740"/>
                </a:lnTo>
                <a:lnTo>
                  <a:pt x="1173" y="750"/>
                </a:lnTo>
                <a:lnTo>
                  <a:pt x="1169" y="747"/>
                </a:lnTo>
                <a:lnTo>
                  <a:pt x="1154" y="747"/>
                </a:lnTo>
                <a:lnTo>
                  <a:pt x="1125" y="761"/>
                </a:lnTo>
                <a:lnTo>
                  <a:pt x="1123" y="761"/>
                </a:lnTo>
                <a:lnTo>
                  <a:pt x="1090" y="784"/>
                </a:lnTo>
                <a:lnTo>
                  <a:pt x="1084" y="783"/>
                </a:lnTo>
                <a:lnTo>
                  <a:pt x="1102" y="768"/>
                </a:lnTo>
                <a:lnTo>
                  <a:pt x="1111" y="765"/>
                </a:lnTo>
                <a:lnTo>
                  <a:pt x="1111" y="763"/>
                </a:lnTo>
                <a:lnTo>
                  <a:pt x="1100" y="762"/>
                </a:lnTo>
                <a:lnTo>
                  <a:pt x="1087" y="766"/>
                </a:lnTo>
                <a:lnTo>
                  <a:pt x="1087" y="738"/>
                </a:lnTo>
                <a:lnTo>
                  <a:pt x="1080" y="741"/>
                </a:lnTo>
                <a:lnTo>
                  <a:pt x="1076" y="751"/>
                </a:lnTo>
                <a:lnTo>
                  <a:pt x="1070" y="750"/>
                </a:lnTo>
                <a:lnTo>
                  <a:pt x="1068" y="750"/>
                </a:lnTo>
                <a:lnTo>
                  <a:pt x="1066" y="750"/>
                </a:lnTo>
                <a:lnTo>
                  <a:pt x="1063" y="755"/>
                </a:lnTo>
                <a:lnTo>
                  <a:pt x="1065" y="761"/>
                </a:lnTo>
                <a:lnTo>
                  <a:pt x="1063" y="763"/>
                </a:lnTo>
                <a:lnTo>
                  <a:pt x="1065" y="766"/>
                </a:lnTo>
                <a:lnTo>
                  <a:pt x="1073" y="769"/>
                </a:lnTo>
                <a:lnTo>
                  <a:pt x="1077" y="781"/>
                </a:lnTo>
                <a:lnTo>
                  <a:pt x="1090" y="787"/>
                </a:lnTo>
                <a:lnTo>
                  <a:pt x="1054" y="816"/>
                </a:lnTo>
                <a:lnTo>
                  <a:pt x="1030" y="838"/>
                </a:lnTo>
                <a:lnTo>
                  <a:pt x="1020" y="844"/>
                </a:lnTo>
                <a:lnTo>
                  <a:pt x="1019" y="844"/>
                </a:lnTo>
                <a:lnTo>
                  <a:pt x="982" y="866"/>
                </a:lnTo>
                <a:lnTo>
                  <a:pt x="950" y="884"/>
                </a:lnTo>
                <a:lnTo>
                  <a:pt x="937" y="894"/>
                </a:lnTo>
                <a:lnTo>
                  <a:pt x="926" y="903"/>
                </a:lnTo>
                <a:lnTo>
                  <a:pt x="915" y="910"/>
                </a:lnTo>
                <a:lnTo>
                  <a:pt x="893" y="930"/>
                </a:lnTo>
                <a:lnTo>
                  <a:pt x="876" y="951"/>
                </a:lnTo>
                <a:lnTo>
                  <a:pt x="875" y="953"/>
                </a:lnTo>
                <a:lnTo>
                  <a:pt x="876" y="953"/>
                </a:lnTo>
                <a:lnTo>
                  <a:pt x="867" y="964"/>
                </a:lnTo>
                <a:lnTo>
                  <a:pt x="858" y="981"/>
                </a:lnTo>
                <a:lnTo>
                  <a:pt x="846" y="1014"/>
                </a:lnTo>
                <a:lnTo>
                  <a:pt x="846" y="1017"/>
                </a:lnTo>
                <a:lnTo>
                  <a:pt x="844" y="1043"/>
                </a:lnTo>
                <a:lnTo>
                  <a:pt x="853" y="1088"/>
                </a:lnTo>
                <a:lnTo>
                  <a:pt x="860" y="1107"/>
                </a:lnTo>
                <a:lnTo>
                  <a:pt x="867" y="1152"/>
                </a:lnTo>
                <a:lnTo>
                  <a:pt x="846" y="1166"/>
                </a:lnTo>
                <a:lnTo>
                  <a:pt x="833" y="1164"/>
                </a:lnTo>
                <a:lnTo>
                  <a:pt x="821" y="1152"/>
                </a:lnTo>
                <a:lnTo>
                  <a:pt x="797" y="1145"/>
                </a:lnTo>
                <a:lnTo>
                  <a:pt x="760" y="1145"/>
                </a:lnTo>
                <a:lnTo>
                  <a:pt x="757" y="1139"/>
                </a:lnTo>
                <a:lnTo>
                  <a:pt x="753" y="1139"/>
                </a:lnTo>
                <a:lnTo>
                  <a:pt x="726" y="1124"/>
                </a:lnTo>
                <a:lnTo>
                  <a:pt x="718" y="1125"/>
                </a:lnTo>
                <a:lnTo>
                  <a:pt x="711" y="1120"/>
                </a:lnTo>
                <a:lnTo>
                  <a:pt x="711" y="1116"/>
                </a:lnTo>
                <a:lnTo>
                  <a:pt x="688" y="1109"/>
                </a:lnTo>
                <a:lnTo>
                  <a:pt x="671" y="1091"/>
                </a:lnTo>
                <a:lnTo>
                  <a:pt x="663" y="1062"/>
                </a:lnTo>
                <a:lnTo>
                  <a:pt x="649" y="1043"/>
                </a:lnTo>
                <a:lnTo>
                  <a:pt x="645" y="1014"/>
                </a:lnTo>
                <a:lnTo>
                  <a:pt x="640" y="989"/>
                </a:lnTo>
                <a:lnTo>
                  <a:pt x="629" y="974"/>
                </a:lnTo>
                <a:lnTo>
                  <a:pt x="617" y="967"/>
                </a:lnTo>
                <a:lnTo>
                  <a:pt x="615" y="964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  <a:alpha val="99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9" name="Freeform 241"/>
          <p:cNvSpPr>
            <a:spLocks/>
          </p:cNvSpPr>
          <p:nvPr/>
        </p:nvSpPr>
        <p:spPr bwMode="auto">
          <a:xfrm>
            <a:off x="1287463" y="3595688"/>
            <a:ext cx="900112" cy="992187"/>
          </a:xfrm>
          <a:custGeom>
            <a:avLst/>
            <a:gdLst>
              <a:gd name="T0" fmla="*/ 2147483647 w 570"/>
              <a:gd name="T1" fmla="*/ 2147483647 h 673"/>
              <a:gd name="T2" fmla="*/ 2147483647 w 570"/>
              <a:gd name="T3" fmla="*/ 2147483647 h 673"/>
              <a:gd name="T4" fmla="*/ 2147483647 w 570"/>
              <a:gd name="T5" fmla="*/ 2147483647 h 673"/>
              <a:gd name="T6" fmla="*/ 2147483647 w 570"/>
              <a:gd name="T7" fmla="*/ 2147483647 h 673"/>
              <a:gd name="T8" fmla="*/ 2147483647 w 570"/>
              <a:gd name="T9" fmla="*/ 2147483647 h 673"/>
              <a:gd name="T10" fmla="*/ 2147483647 w 570"/>
              <a:gd name="T11" fmla="*/ 2147483647 h 673"/>
              <a:gd name="T12" fmla="*/ 2147483647 w 570"/>
              <a:gd name="T13" fmla="*/ 2147483647 h 673"/>
              <a:gd name="T14" fmla="*/ 2147483647 w 570"/>
              <a:gd name="T15" fmla="*/ 2147483647 h 673"/>
              <a:gd name="T16" fmla="*/ 2147483647 w 570"/>
              <a:gd name="T17" fmla="*/ 2147483647 h 673"/>
              <a:gd name="T18" fmla="*/ 2147483647 w 570"/>
              <a:gd name="T19" fmla="*/ 2147483647 h 673"/>
              <a:gd name="T20" fmla="*/ 2147483647 w 570"/>
              <a:gd name="T21" fmla="*/ 2147483647 h 673"/>
              <a:gd name="T22" fmla="*/ 2147483647 w 570"/>
              <a:gd name="T23" fmla="*/ 2147483647 h 673"/>
              <a:gd name="T24" fmla="*/ 2147483647 w 570"/>
              <a:gd name="T25" fmla="*/ 2147483647 h 673"/>
              <a:gd name="T26" fmla="*/ 2147483647 w 570"/>
              <a:gd name="T27" fmla="*/ 2147483647 h 673"/>
              <a:gd name="T28" fmla="*/ 2147483647 w 570"/>
              <a:gd name="T29" fmla="*/ 2147483647 h 673"/>
              <a:gd name="T30" fmla="*/ 2147483647 w 570"/>
              <a:gd name="T31" fmla="*/ 2147483647 h 673"/>
              <a:gd name="T32" fmla="*/ 2147483647 w 570"/>
              <a:gd name="T33" fmla="*/ 2147483647 h 673"/>
              <a:gd name="T34" fmla="*/ 2147483647 w 570"/>
              <a:gd name="T35" fmla="*/ 2147483647 h 673"/>
              <a:gd name="T36" fmla="*/ 2147483647 w 570"/>
              <a:gd name="T37" fmla="*/ 2147483647 h 673"/>
              <a:gd name="T38" fmla="*/ 2147483647 w 570"/>
              <a:gd name="T39" fmla="*/ 2147483647 h 673"/>
              <a:gd name="T40" fmla="*/ 2147483647 w 570"/>
              <a:gd name="T41" fmla="*/ 2147483647 h 673"/>
              <a:gd name="T42" fmla="*/ 2147483647 w 570"/>
              <a:gd name="T43" fmla="*/ 2147483647 h 673"/>
              <a:gd name="T44" fmla="*/ 2147483647 w 570"/>
              <a:gd name="T45" fmla="*/ 2147483647 h 673"/>
              <a:gd name="T46" fmla="*/ 2147483647 w 570"/>
              <a:gd name="T47" fmla="*/ 2147483647 h 673"/>
              <a:gd name="T48" fmla="*/ 2147483647 w 570"/>
              <a:gd name="T49" fmla="*/ 2147483647 h 673"/>
              <a:gd name="T50" fmla="*/ 2147483647 w 570"/>
              <a:gd name="T51" fmla="*/ 2147483647 h 673"/>
              <a:gd name="T52" fmla="*/ 2147483647 w 570"/>
              <a:gd name="T53" fmla="*/ 2147483647 h 673"/>
              <a:gd name="T54" fmla="*/ 2147483647 w 570"/>
              <a:gd name="T55" fmla="*/ 2147483647 h 673"/>
              <a:gd name="T56" fmla="*/ 2147483647 w 570"/>
              <a:gd name="T57" fmla="*/ 2147483647 h 673"/>
              <a:gd name="T58" fmla="*/ 2147483647 w 570"/>
              <a:gd name="T59" fmla="*/ 2147483647 h 673"/>
              <a:gd name="T60" fmla="*/ 2147483647 w 570"/>
              <a:gd name="T61" fmla="*/ 2147483647 h 673"/>
              <a:gd name="T62" fmla="*/ 2147483647 w 570"/>
              <a:gd name="T63" fmla="*/ 2147483647 h 673"/>
              <a:gd name="T64" fmla="*/ 2147483647 w 570"/>
              <a:gd name="T65" fmla="*/ 2147483647 h 673"/>
              <a:gd name="T66" fmla="*/ 2147483647 w 570"/>
              <a:gd name="T67" fmla="*/ 2147483647 h 673"/>
              <a:gd name="T68" fmla="*/ 2147483647 w 570"/>
              <a:gd name="T69" fmla="*/ 2147483647 h 673"/>
              <a:gd name="T70" fmla="*/ 2147483647 w 570"/>
              <a:gd name="T71" fmla="*/ 2147483647 h 673"/>
              <a:gd name="T72" fmla="*/ 2147483647 w 570"/>
              <a:gd name="T73" fmla="*/ 2147483647 h 673"/>
              <a:gd name="T74" fmla="*/ 2147483647 w 570"/>
              <a:gd name="T75" fmla="*/ 2147483647 h 673"/>
              <a:gd name="T76" fmla="*/ 2147483647 w 570"/>
              <a:gd name="T77" fmla="*/ 2147483647 h 67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70"/>
              <a:gd name="T118" fmla="*/ 0 h 673"/>
              <a:gd name="T119" fmla="*/ 570 w 570"/>
              <a:gd name="T120" fmla="*/ 673 h 67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70" h="673">
                <a:moveTo>
                  <a:pt x="0" y="465"/>
                </a:moveTo>
                <a:lnTo>
                  <a:pt x="11" y="451"/>
                </a:lnTo>
                <a:lnTo>
                  <a:pt x="27" y="451"/>
                </a:lnTo>
                <a:lnTo>
                  <a:pt x="36" y="423"/>
                </a:lnTo>
                <a:lnTo>
                  <a:pt x="29" y="421"/>
                </a:lnTo>
                <a:lnTo>
                  <a:pt x="19" y="411"/>
                </a:lnTo>
                <a:lnTo>
                  <a:pt x="23" y="381"/>
                </a:lnTo>
                <a:lnTo>
                  <a:pt x="31" y="376"/>
                </a:lnTo>
                <a:lnTo>
                  <a:pt x="47" y="350"/>
                </a:lnTo>
                <a:lnTo>
                  <a:pt x="52" y="321"/>
                </a:lnTo>
                <a:lnTo>
                  <a:pt x="56" y="318"/>
                </a:lnTo>
                <a:lnTo>
                  <a:pt x="61" y="308"/>
                </a:lnTo>
                <a:lnTo>
                  <a:pt x="77" y="302"/>
                </a:lnTo>
                <a:lnTo>
                  <a:pt x="87" y="295"/>
                </a:lnTo>
                <a:lnTo>
                  <a:pt x="90" y="289"/>
                </a:lnTo>
                <a:lnTo>
                  <a:pt x="72" y="270"/>
                </a:lnTo>
                <a:lnTo>
                  <a:pt x="72" y="264"/>
                </a:lnTo>
                <a:lnTo>
                  <a:pt x="66" y="238"/>
                </a:lnTo>
                <a:lnTo>
                  <a:pt x="58" y="223"/>
                </a:lnTo>
                <a:lnTo>
                  <a:pt x="59" y="206"/>
                </a:lnTo>
                <a:lnTo>
                  <a:pt x="68" y="181"/>
                </a:lnTo>
                <a:lnTo>
                  <a:pt x="68" y="126"/>
                </a:lnTo>
                <a:lnTo>
                  <a:pt x="72" y="112"/>
                </a:lnTo>
                <a:lnTo>
                  <a:pt x="69" y="88"/>
                </a:lnTo>
                <a:lnTo>
                  <a:pt x="91" y="85"/>
                </a:lnTo>
                <a:lnTo>
                  <a:pt x="111" y="102"/>
                </a:lnTo>
                <a:lnTo>
                  <a:pt x="130" y="87"/>
                </a:lnTo>
                <a:lnTo>
                  <a:pt x="141" y="16"/>
                </a:lnTo>
                <a:lnTo>
                  <a:pt x="145" y="0"/>
                </a:lnTo>
                <a:lnTo>
                  <a:pt x="172" y="4"/>
                </a:lnTo>
                <a:lnTo>
                  <a:pt x="201" y="8"/>
                </a:lnTo>
                <a:lnTo>
                  <a:pt x="241" y="15"/>
                </a:lnTo>
                <a:lnTo>
                  <a:pt x="244" y="15"/>
                </a:lnTo>
                <a:lnTo>
                  <a:pt x="255" y="16"/>
                </a:lnTo>
                <a:lnTo>
                  <a:pt x="272" y="19"/>
                </a:lnTo>
                <a:lnTo>
                  <a:pt x="338" y="27"/>
                </a:lnTo>
                <a:lnTo>
                  <a:pt x="360" y="31"/>
                </a:lnTo>
                <a:lnTo>
                  <a:pt x="367" y="31"/>
                </a:lnTo>
                <a:lnTo>
                  <a:pt x="381" y="33"/>
                </a:lnTo>
                <a:lnTo>
                  <a:pt x="403" y="36"/>
                </a:lnTo>
                <a:lnTo>
                  <a:pt x="424" y="38"/>
                </a:lnTo>
                <a:lnTo>
                  <a:pt x="446" y="41"/>
                </a:lnTo>
                <a:lnTo>
                  <a:pt x="448" y="42"/>
                </a:lnTo>
                <a:lnTo>
                  <a:pt x="487" y="47"/>
                </a:lnTo>
                <a:lnTo>
                  <a:pt x="519" y="51"/>
                </a:lnTo>
                <a:lnTo>
                  <a:pt x="530" y="52"/>
                </a:lnTo>
                <a:lnTo>
                  <a:pt x="569" y="56"/>
                </a:lnTo>
                <a:lnTo>
                  <a:pt x="566" y="83"/>
                </a:lnTo>
                <a:lnTo>
                  <a:pt x="563" y="110"/>
                </a:lnTo>
                <a:lnTo>
                  <a:pt x="556" y="164"/>
                </a:lnTo>
                <a:lnTo>
                  <a:pt x="550" y="216"/>
                </a:lnTo>
                <a:lnTo>
                  <a:pt x="550" y="218"/>
                </a:lnTo>
                <a:lnTo>
                  <a:pt x="544" y="277"/>
                </a:lnTo>
                <a:lnTo>
                  <a:pt x="541" y="296"/>
                </a:lnTo>
                <a:lnTo>
                  <a:pt x="541" y="297"/>
                </a:lnTo>
                <a:lnTo>
                  <a:pt x="539" y="320"/>
                </a:lnTo>
                <a:lnTo>
                  <a:pt x="537" y="340"/>
                </a:lnTo>
                <a:lnTo>
                  <a:pt x="532" y="382"/>
                </a:lnTo>
                <a:lnTo>
                  <a:pt x="530" y="405"/>
                </a:lnTo>
                <a:lnTo>
                  <a:pt x="530" y="408"/>
                </a:lnTo>
                <a:lnTo>
                  <a:pt x="530" y="410"/>
                </a:lnTo>
                <a:lnTo>
                  <a:pt x="523" y="468"/>
                </a:lnTo>
                <a:lnTo>
                  <a:pt x="523" y="473"/>
                </a:lnTo>
                <a:lnTo>
                  <a:pt x="520" y="490"/>
                </a:lnTo>
                <a:lnTo>
                  <a:pt x="517" y="515"/>
                </a:lnTo>
                <a:lnTo>
                  <a:pt x="517" y="518"/>
                </a:lnTo>
                <a:lnTo>
                  <a:pt x="514" y="544"/>
                </a:lnTo>
                <a:lnTo>
                  <a:pt x="513" y="552"/>
                </a:lnTo>
                <a:lnTo>
                  <a:pt x="503" y="648"/>
                </a:lnTo>
                <a:lnTo>
                  <a:pt x="503" y="651"/>
                </a:lnTo>
                <a:lnTo>
                  <a:pt x="500" y="672"/>
                </a:lnTo>
                <a:lnTo>
                  <a:pt x="371" y="656"/>
                </a:lnTo>
                <a:lnTo>
                  <a:pt x="316" y="649"/>
                </a:lnTo>
                <a:lnTo>
                  <a:pt x="294" y="637"/>
                </a:lnTo>
                <a:lnTo>
                  <a:pt x="291" y="635"/>
                </a:lnTo>
                <a:lnTo>
                  <a:pt x="278" y="630"/>
                </a:lnTo>
                <a:lnTo>
                  <a:pt x="123" y="544"/>
                </a:lnTo>
                <a:lnTo>
                  <a:pt x="11" y="480"/>
                </a:lnTo>
                <a:lnTo>
                  <a:pt x="0" y="465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20" name="Group 242"/>
          <p:cNvGrpSpPr>
            <a:grpSpLocks/>
          </p:cNvGrpSpPr>
          <p:nvPr/>
        </p:nvGrpSpPr>
        <p:grpSpPr bwMode="auto">
          <a:xfrm>
            <a:off x="301625" y="2551113"/>
            <a:ext cx="1133475" cy="1711325"/>
            <a:chOff x="514" y="1479"/>
            <a:chExt cx="717" cy="1163"/>
          </a:xfrm>
          <a:solidFill>
            <a:srgbClr val="427E93">
              <a:alpha val="69804"/>
            </a:srgbClr>
          </a:solidFill>
        </p:grpSpPr>
        <p:sp>
          <p:nvSpPr>
            <p:cNvPr id="121" name="Freeform 243"/>
            <p:cNvSpPr>
              <a:spLocks/>
            </p:cNvSpPr>
            <p:nvPr/>
          </p:nvSpPr>
          <p:spPr bwMode="auto">
            <a:xfrm>
              <a:off x="514" y="1479"/>
              <a:ext cx="717" cy="1163"/>
            </a:xfrm>
            <a:custGeom>
              <a:avLst/>
              <a:gdLst>
                <a:gd name="T0" fmla="*/ 637 w 717"/>
                <a:gd name="T1" fmla="*/ 1162 h 1163"/>
                <a:gd name="T2" fmla="*/ 661 w 717"/>
                <a:gd name="T3" fmla="*/ 1134 h 1163"/>
                <a:gd name="T4" fmla="*/ 649 w 717"/>
                <a:gd name="T5" fmla="*/ 1091 h 1163"/>
                <a:gd name="T6" fmla="*/ 678 w 717"/>
                <a:gd name="T7" fmla="*/ 1031 h 1163"/>
                <a:gd name="T8" fmla="*/ 703 w 717"/>
                <a:gd name="T9" fmla="*/ 1011 h 1163"/>
                <a:gd name="T10" fmla="*/ 697 w 717"/>
                <a:gd name="T11" fmla="*/ 979 h 1163"/>
                <a:gd name="T12" fmla="*/ 684 w 717"/>
                <a:gd name="T13" fmla="*/ 932 h 1163"/>
                <a:gd name="T14" fmla="*/ 641 w 717"/>
                <a:gd name="T15" fmla="*/ 854 h 1163"/>
                <a:gd name="T16" fmla="*/ 596 w 717"/>
                <a:gd name="T17" fmla="*/ 789 h 1163"/>
                <a:gd name="T18" fmla="*/ 551 w 717"/>
                <a:gd name="T19" fmla="*/ 725 h 1163"/>
                <a:gd name="T20" fmla="*/ 477 w 717"/>
                <a:gd name="T21" fmla="*/ 622 h 1163"/>
                <a:gd name="T22" fmla="*/ 448 w 717"/>
                <a:gd name="T23" fmla="*/ 581 h 1163"/>
                <a:gd name="T24" fmla="*/ 390 w 717"/>
                <a:gd name="T25" fmla="*/ 498 h 1163"/>
                <a:gd name="T26" fmla="*/ 367 w 717"/>
                <a:gd name="T27" fmla="*/ 465 h 1163"/>
                <a:gd name="T28" fmla="*/ 346 w 717"/>
                <a:gd name="T29" fmla="*/ 437 h 1163"/>
                <a:gd name="T30" fmla="*/ 325 w 717"/>
                <a:gd name="T31" fmla="*/ 408 h 1163"/>
                <a:gd name="T32" fmla="*/ 321 w 717"/>
                <a:gd name="T33" fmla="*/ 391 h 1163"/>
                <a:gd name="T34" fmla="*/ 322 w 717"/>
                <a:gd name="T35" fmla="*/ 382 h 1163"/>
                <a:gd name="T36" fmla="*/ 328 w 717"/>
                <a:gd name="T37" fmla="*/ 359 h 1163"/>
                <a:gd name="T38" fmla="*/ 333 w 717"/>
                <a:gd name="T39" fmla="*/ 332 h 1163"/>
                <a:gd name="T40" fmla="*/ 354 w 717"/>
                <a:gd name="T41" fmla="*/ 239 h 1163"/>
                <a:gd name="T42" fmla="*/ 385 w 717"/>
                <a:gd name="T43" fmla="*/ 104 h 1163"/>
                <a:gd name="T44" fmla="*/ 369 w 717"/>
                <a:gd name="T45" fmla="*/ 76 h 1163"/>
                <a:gd name="T46" fmla="*/ 288 w 717"/>
                <a:gd name="T47" fmla="*/ 56 h 1163"/>
                <a:gd name="T48" fmla="*/ 221 w 717"/>
                <a:gd name="T49" fmla="*/ 40 h 1163"/>
                <a:gd name="T50" fmla="*/ 145 w 717"/>
                <a:gd name="T51" fmla="*/ 20 h 1163"/>
                <a:gd name="T52" fmla="*/ 123 w 717"/>
                <a:gd name="T53" fmla="*/ 15 h 1163"/>
                <a:gd name="T54" fmla="*/ 105 w 717"/>
                <a:gd name="T55" fmla="*/ 11 h 1163"/>
                <a:gd name="T56" fmla="*/ 69 w 717"/>
                <a:gd name="T57" fmla="*/ 2 h 1163"/>
                <a:gd name="T58" fmla="*/ 59 w 717"/>
                <a:gd name="T59" fmla="*/ 33 h 1163"/>
                <a:gd name="T60" fmla="*/ 44 w 717"/>
                <a:gd name="T61" fmla="*/ 93 h 1163"/>
                <a:gd name="T62" fmla="*/ 42 w 717"/>
                <a:gd name="T63" fmla="*/ 101 h 1163"/>
                <a:gd name="T64" fmla="*/ 6 w 717"/>
                <a:gd name="T65" fmla="*/ 154 h 1163"/>
                <a:gd name="T66" fmla="*/ 16 w 717"/>
                <a:gd name="T67" fmla="*/ 201 h 1163"/>
                <a:gd name="T68" fmla="*/ 30 w 717"/>
                <a:gd name="T69" fmla="*/ 259 h 1163"/>
                <a:gd name="T70" fmla="*/ 26 w 717"/>
                <a:gd name="T71" fmla="*/ 355 h 1163"/>
                <a:gd name="T72" fmla="*/ 52 w 717"/>
                <a:gd name="T73" fmla="*/ 415 h 1163"/>
                <a:gd name="T74" fmla="*/ 56 w 717"/>
                <a:gd name="T75" fmla="*/ 422 h 1163"/>
                <a:gd name="T76" fmla="*/ 56 w 717"/>
                <a:gd name="T77" fmla="*/ 447 h 1163"/>
                <a:gd name="T78" fmla="*/ 76 w 717"/>
                <a:gd name="T79" fmla="*/ 467 h 1163"/>
                <a:gd name="T80" fmla="*/ 85 w 717"/>
                <a:gd name="T81" fmla="*/ 480 h 1163"/>
                <a:gd name="T82" fmla="*/ 77 w 717"/>
                <a:gd name="T83" fmla="*/ 512 h 1163"/>
                <a:gd name="T84" fmla="*/ 77 w 717"/>
                <a:gd name="T85" fmla="*/ 540 h 1163"/>
                <a:gd name="T86" fmla="*/ 90 w 717"/>
                <a:gd name="T87" fmla="*/ 571 h 1163"/>
                <a:gd name="T88" fmla="*/ 117 w 717"/>
                <a:gd name="T89" fmla="*/ 594 h 1163"/>
                <a:gd name="T90" fmla="*/ 102 w 717"/>
                <a:gd name="T91" fmla="*/ 615 h 1163"/>
                <a:gd name="T92" fmla="*/ 106 w 717"/>
                <a:gd name="T93" fmla="*/ 664 h 1163"/>
                <a:gd name="T94" fmla="*/ 130 w 717"/>
                <a:gd name="T95" fmla="*/ 717 h 1163"/>
                <a:gd name="T96" fmla="*/ 148 w 717"/>
                <a:gd name="T97" fmla="*/ 754 h 1163"/>
                <a:gd name="T98" fmla="*/ 155 w 717"/>
                <a:gd name="T99" fmla="*/ 783 h 1163"/>
                <a:gd name="T100" fmla="*/ 168 w 717"/>
                <a:gd name="T101" fmla="*/ 818 h 1163"/>
                <a:gd name="T102" fmla="*/ 180 w 717"/>
                <a:gd name="T103" fmla="*/ 878 h 1163"/>
                <a:gd name="T104" fmla="*/ 243 w 717"/>
                <a:gd name="T105" fmla="*/ 896 h 1163"/>
                <a:gd name="T106" fmla="*/ 275 w 717"/>
                <a:gd name="T107" fmla="*/ 936 h 1163"/>
                <a:gd name="T108" fmla="*/ 330 w 717"/>
                <a:gd name="T109" fmla="*/ 961 h 1163"/>
                <a:gd name="T110" fmla="*/ 344 w 717"/>
                <a:gd name="T111" fmla="*/ 999 h 1163"/>
                <a:gd name="T112" fmla="*/ 376 w 717"/>
                <a:gd name="T113" fmla="*/ 1017 h 1163"/>
                <a:gd name="T114" fmla="*/ 414 w 717"/>
                <a:gd name="T115" fmla="*/ 1077 h 1163"/>
                <a:gd name="T116" fmla="*/ 421 w 717"/>
                <a:gd name="T117" fmla="*/ 1143 h 1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7"/>
                <a:gd name="T178" fmla="*/ 0 h 1163"/>
                <a:gd name="T179" fmla="*/ 717 w 717"/>
                <a:gd name="T180" fmla="*/ 1163 h 1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7" h="1163">
                  <a:moveTo>
                    <a:pt x="634" y="1162"/>
                  </a:moveTo>
                  <a:lnTo>
                    <a:pt x="637" y="1162"/>
                  </a:lnTo>
                  <a:lnTo>
                    <a:pt x="653" y="1162"/>
                  </a:lnTo>
                  <a:lnTo>
                    <a:pt x="661" y="1134"/>
                  </a:lnTo>
                  <a:lnTo>
                    <a:pt x="655" y="1131"/>
                  </a:lnTo>
                  <a:lnTo>
                    <a:pt x="645" y="1121"/>
                  </a:lnTo>
                  <a:lnTo>
                    <a:pt x="649" y="1091"/>
                  </a:lnTo>
                  <a:lnTo>
                    <a:pt x="657" y="1086"/>
                  </a:lnTo>
                  <a:lnTo>
                    <a:pt x="673" y="1060"/>
                  </a:lnTo>
                  <a:lnTo>
                    <a:pt x="678" y="1031"/>
                  </a:lnTo>
                  <a:lnTo>
                    <a:pt x="682" y="1028"/>
                  </a:lnTo>
                  <a:lnTo>
                    <a:pt x="686" y="1018"/>
                  </a:lnTo>
                  <a:lnTo>
                    <a:pt x="703" y="1011"/>
                  </a:lnTo>
                  <a:lnTo>
                    <a:pt x="713" y="1004"/>
                  </a:lnTo>
                  <a:lnTo>
                    <a:pt x="716" y="999"/>
                  </a:lnTo>
                  <a:lnTo>
                    <a:pt x="697" y="979"/>
                  </a:lnTo>
                  <a:lnTo>
                    <a:pt x="697" y="974"/>
                  </a:lnTo>
                  <a:lnTo>
                    <a:pt x="692" y="947"/>
                  </a:lnTo>
                  <a:lnTo>
                    <a:pt x="684" y="932"/>
                  </a:lnTo>
                  <a:lnTo>
                    <a:pt x="685" y="915"/>
                  </a:lnTo>
                  <a:lnTo>
                    <a:pt x="664" y="886"/>
                  </a:lnTo>
                  <a:lnTo>
                    <a:pt x="641" y="854"/>
                  </a:lnTo>
                  <a:lnTo>
                    <a:pt x="614" y="815"/>
                  </a:lnTo>
                  <a:lnTo>
                    <a:pt x="606" y="804"/>
                  </a:lnTo>
                  <a:lnTo>
                    <a:pt x="596" y="789"/>
                  </a:lnTo>
                  <a:lnTo>
                    <a:pt x="595" y="789"/>
                  </a:lnTo>
                  <a:lnTo>
                    <a:pt x="570" y="754"/>
                  </a:lnTo>
                  <a:lnTo>
                    <a:pt x="551" y="725"/>
                  </a:lnTo>
                  <a:lnTo>
                    <a:pt x="508" y="665"/>
                  </a:lnTo>
                  <a:lnTo>
                    <a:pt x="483" y="629"/>
                  </a:lnTo>
                  <a:lnTo>
                    <a:pt x="477" y="622"/>
                  </a:lnTo>
                  <a:lnTo>
                    <a:pt x="462" y="601"/>
                  </a:lnTo>
                  <a:lnTo>
                    <a:pt x="459" y="597"/>
                  </a:lnTo>
                  <a:lnTo>
                    <a:pt x="448" y="581"/>
                  </a:lnTo>
                  <a:lnTo>
                    <a:pt x="423" y="546"/>
                  </a:lnTo>
                  <a:lnTo>
                    <a:pt x="401" y="514"/>
                  </a:lnTo>
                  <a:lnTo>
                    <a:pt x="390" y="498"/>
                  </a:lnTo>
                  <a:lnTo>
                    <a:pt x="373" y="476"/>
                  </a:lnTo>
                  <a:lnTo>
                    <a:pt x="368" y="468"/>
                  </a:lnTo>
                  <a:lnTo>
                    <a:pt x="367" y="465"/>
                  </a:lnTo>
                  <a:lnTo>
                    <a:pt x="362" y="461"/>
                  </a:lnTo>
                  <a:lnTo>
                    <a:pt x="351" y="446"/>
                  </a:lnTo>
                  <a:lnTo>
                    <a:pt x="346" y="437"/>
                  </a:lnTo>
                  <a:lnTo>
                    <a:pt x="342" y="432"/>
                  </a:lnTo>
                  <a:lnTo>
                    <a:pt x="329" y="414"/>
                  </a:lnTo>
                  <a:lnTo>
                    <a:pt x="325" y="408"/>
                  </a:lnTo>
                  <a:lnTo>
                    <a:pt x="324" y="405"/>
                  </a:lnTo>
                  <a:lnTo>
                    <a:pt x="318" y="400"/>
                  </a:lnTo>
                  <a:lnTo>
                    <a:pt x="321" y="391"/>
                  </a:lnTo>
                  <a:lnTo>
                    <a:pt x="321" y="387"/>
                  </a:lnTo>
                  <a:lnTo>
                    <a:pt x="321" y="386"/>
                  </a:lnTo>
                  <a:lnTo>
                    <a:pt x="322" y="382"/>
                  </a:lnTo>
                  <a:lnTo>
                    <a:pt x="325" y="372"/>
                  </a:lnTo>
                  <a:lnTo>
                    <a:pt x="325" y="365"/>
                  </a:lnTo>
                  <a:lnTo>
                    <a:pt x="328" y="359"/>
                  </a:lnTo>
                  <a:lnTo>
                    <a:pt x="329" y="351"/>
                  </a:lnTo>
                  <a:lnTo>
                    <a:pt x="330" y="346"/>
                  </a:lnTo>
                  <a:lnTo>
                    <a:pt x="333" y="332"/>
                  </a:lnTo>
                  <a:lnTo>
                    <a:pt x="336" y="322"/>
                  </a:lnTo>
                  <a:lnTo>
                    <a:pt x="342" y="297"/>
                  </a:lnTo>
                  <a:lnTo>
                    <a:pt x="354" y="239"/>
                  </a:lnTo>
                  <a:lnTo>
                    <a:pt x="371" y="165"/>
                  </a:lnTo>
                  <a:lnTo>
                    <a:pt x="373" y="148"/>
                  </a:lnTo>
                  <a:lnTo>
                    <a:pt x="385" y="104"/>
                  </a:lnTo>
                  <a:lnTo>
                    <a:pt x="390" y="80"/>
                  </a:lnTo>
                  <a:lnTo>
                    <a:pt x="373" y="76"/>
                  </a:lnTo>
                  <a:lnTo>
                    <a:pt x="369" y="76"/>
                  </a:lnTo>
                  <a:lnTo>
                    <a:pt x="321" y="63"/>
                  </a:lnTo>
                  <a:lnTo>
                    <a:pt x="306" y="61"/>
                  </a:lnTo>
                  <a:lnTo>
                    <a:pt x="288" y="56"/>
                  </a:lnTo>
                  <a:lnTo>
                    <a:pt x="276" y="54"/>
                  </a:lnTo>
                  <a:lnTo>
                    <a:pt x="234" y="43"/>
                  </a:lnTo>
                  <a:lnTo>
                    <a:pt x="221" y="40"/>
                  </a:lnTo>
                  <a:lnTo>
                    <a:pt x="211" y="37"/>
                  </a:lnTo>
                  <a:lnTo>
                    <a:pt x="153" y="23"/>
                  </a:lnTo>
                  <a:lnTo>
                    <a:pt x="145" y="20"/>
                  </a:lnTo>
                  <a:lnTo>
                    <a:pt x="138" y="19"/>
                  </a:lnTo>
                  <a:lnTo>
                    <a:pt x="130" y="18"/>
                  </a:lnTo>
                  <a:lnTo>
                    <a:pt x="123" y="15"/>
                  </a:lnTo>
                  <a:lnTo>
                    <a:pt x="116" y="13"/>
                  </a:lnTo>
                  <a:lnTo>
                    <a:pt x="108" y="11"/>
                  </a:lnTo>
                  <a:lnTo>
                    <a:pt x="105" y="11"/>
                  </a:lnTo>
                  <a:lnTo>
                    <a:pt x="92" y="8"/>
                  </a:lnTo>
                  <a:lnTo>
                    <a:pt x="78" y="4"/>
                  </a:lnTo>
                  <a:lnTo>
                    <a:pt x="69" y="2"/>
                  </a:lnTo>
                  <a:lnTo>
                    <a:pt x="62" y="0"/>
                  </a:lnTo>
                  <a:lnTo>
                    <a:pt x="52" y="23"/>
                  </a:lnTo>
                  <a:lnTo>
                    <a:pt x="59" y="33"/>
                  </a:lnTo>
                  <a:lnTo>
                    <a:pt x="59" y="59"/>
                  </a:lnTo>
                  <a:lnTo>
                    <a:pt x="56" y="68"/>
                  </a:lnTo>
                  <a:lnTo>
                    <a:pt x="44" y="93"/>
                  </a:lnTo>
                  <a:lnTo>
                    <a:pt x="40" y="93"/>
                  </a:lnTo>
                  <a:lnTo>
                    <a:pt x="40" y="101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19"/>
                  </a:lnTo>
                  <a:lnTo>
                    <a:pt x="6" y="154"/>
                  </a:lnTo>
                  <a:lnTo>
                    <a:pt x="5" y="168"/>
                  </a:lnTo>
                  <a:lnTo>
                    <a:pt x="0" y="179"/>
                  </a:lnTo>
                  <a:lnTo>
                    <a:pt x="16" y="201"/>
                  </a:lnTo>
                  <a:lnTo>
                    <a:pt x="22" y="215"/>
                  </a:lnTo>
                  <a:lnTo>
                    <a:pt x="30" y="246"/>
                  </a:lnTo>
                  <a:lnTo>
                    <a:pt x="30" y="259"/>
                  </a:lnTo>
                  <a:lnTo>
                    <a:pt x="20" y="284"/>
                  </a:lnTo>
                  <a:lnTo>
                    <a:pt x="19" y="341"/>
                  </a:lnTo>
                  <a:lnTo>
                    <a:pt x="26" y="355"/>
                  </a:lnTo>
                  <a:lnTo>
                    <a:pt x="42" y="389"/>
                  </a:lnTo>
                  <a:lnTo>
                    <a:pt x="51" y="400"/>
                  </a:lnTo>
                  <a:lnTo>
                    <a:pt x="52" y="415"/>
                  </a:lnTo>
                  <a:lnTo>
                    <a:pt x="56" y="416"/>
                  </a:lnTo>
                  <a:lnTo>
                    <a:pt x="59" y="422"/>
                  </a:lnTo>
                  <a:lnTo>
                    <a:pt x="56" y="422"/>
                  </a:lnTo>
                  <a:lnTo>
                    <a:pt x="56" y="436"/>
                  </a:lnTo>
                  <a:lnTo>
                    <a:pt x="52" y="450"/>
                  </a:lnTo>
                  <a:lnTo>
                    <a:pt x="56" y="447"/>
                  </a:lnTo>
                  <a:lnTo>
                    <a:pt x="60" y="448"/>
                  </a:lnTo>
                  <a:lnTo>
                    <a:pt x="69" y="460"/>
                  </a:lnTo>
                  <a:lnTo>
                    <a:pt x="76" y="467"/>
                  </a:lnTo>
                  <a:lnTo>
                    <a:pt x="83" y="478"/>
                  </a:lnTo>
                  <a:lnTo>
                    <a:pt x="87" y="478"/>
                  </a:lnTo>
                  <a:lnTo>
                    <a:pt x="85" y="480"/>
                  </a:lnTo>
                  <a:lnTo>
                    <a:pt x="83" y="480"/>
                  </a:lnTo>
                  <a:lnTo>
                    <a:pt x="83" y="489"/>
                  </a:lnTo>
                  <a:lnTo>
                    <a:pt x="77" y="512"/>
                  </a:lnTo>
                  <a:lnTo>
                    <a:pt x="80" y="512"/>
                  </a:lnTo>
                  <a:lnTo>
                    <a:pt x="81" y="526"/>
                  </a:lnTo>
                  <a:lnTo>
                    <a:pt x="77" y="540"/>
                  </a:lnTo>
                  <a:lnTo>
                    <a:pt x="81" y="554"/>
                  </a:lnTo>
                  <a:lnTo>
                    <a:pt x="84" y="557"/>
                  </a:lnTo>
                  <a:lnTo>
                    <a:pt x="90" y="571"/>
                  </a:lnTo>
                  <a:lnTo>
                    <a:pt x="101" y="579"/>
                  </a:lnTo>
                  <a:lnTo>
                    <a:pt x="113" y="581"/>
                  </a:lnTo>
                  <a:lnTo>
                    <a:pt x="117" y="594"/>
                  </a:lnTo>
                  <a:lnTo>
                    <a:pt x="112" y="614"/>
                  </a:lnTo>
                  <a:lnTo>
                    <a:pt x="106" y="619"/>
                  </a:lnTo>
                  <a:lnTo>
                    <a:pt x="102" y="615"/>
                  </a:lnTo>
                  <a:lnTo>
                    <a:pt x="96" y="619"/>
                  </a:lnTo>
                  <a:lnTo>
                    <a:pt x="99" y="658"/>
                  </a:lnTo>
                  <a:lnTo>
                    <a:pt x="106" y="664"/>
                  </a:lnTo>
                  <a:lnTo>
                    <a:pt x="121" y="692"/>
                  </a:lnTo>
                  <a:lnTo>
                    <a:pt x="123" y="706"/>
                  </a:lnTo>
                  <a:lnTo>
                    <a:pt x="130" y="717"/>
                  </a:lnTo>
                  <a:lnTo>
                    <a:pt x="131" y="728"/>
                  </a:lnTo>
                  <a:lnTo>
                    <a:pt x="141" y="738"/>
                  </a:lnTo>
                  <a:lnTo>
                    <a:pt x="148" y="754"/>
                  </a:lnTo>
                  <a:lnTo>
                    <a:pt x="159" y="764"/>
                  </a:lnTo>
                  <a:lnTo>
                    <a:pt x="160" y="771"/>
                  </a:lnTo>
                  <a:lnTo>
                    <a:pt x="155" y="783"/>
                  </a:lnTo>
                  <a:lnTo>
                    <a:pt x="164" y="797"/>
                  </a:lnTo>
                  <a:lnTo>
                    <a:pt x="173" y="802"/>
                  </a:lnTo>
                  <a:lnTo>
                    <a:pt x="168" y="818"/>
                  </a:lnTo>
                  <a:lnTo>
                    <a:pt x="168" y="829"/>
                  </a:lnTo>
                  <a:lnTo>
                    <a:pt x="160" y="863"/>
                  </a:lnTo>
                  <a:lnTo>
                    <a:pt x="180" y="878"/>
                  </a:lnTo>
                  <a:lnTo>
                    <a:pt x="211" y="885"/>
                  </a:lnTo>
                  <a:lnTo>
                    <a:pt x="221" y="893"/>
                  </a:lnTo>
                  <a:lnTo>
                    <a:pt x="243" y="896"/>
                  </a:lnTo>
                  <a:lnTo>
                    <a:pt x="254" y="904"/>
                  </a:lnTo>
                  <a:lnTo>
                    <a:pt x="270" y="921"/>
                  </a:lnTo>
                  <a:lnTo>
                    <a:pt x="275" y="936"/>
                  </a:lnTo>
                  <a:lnTo>
                    <a:pt x="293" y="949"/>
                  </a:lnTo>
                  <a:lnTo>
                    <a:pt x="321" y="956"/>
                  </a:lnTo>
                  <a:lnTo>
                    <a:pt x="330" y="961"/>
                  </a:lnTo>
                  <a:lnTo>
                    <a:pt x="335" y="975"/>
                  </a:lnTo>
                  <a:lnTo>
                    <a:pt x="336" y="992"/>
                  </a:lnTo>
                  <a:lnTo>
                    <a:pt x="344" y="999"/>
                  </a:lnTo>
                  <a:lnTo>
                    <a:pt x="358" y="997"/>
                  </a:lnTo>
                  <a:lnTo>
                    <a:pt x="367" y="1007"/>
                  </a:lnTo>
                  <a:lnTo>
                    <a:pt x="376" y="1017"/>
                  </a:lnTo>
                  <a:lnTo>
                    <a:pt x="397" y="1043"/>
                  </a:lnTo>
                  <a:lnTo>
                    <a:pt x="404" y="1052"/>
                  </a:lnTo>
                  <a:lnTo>
                    <a:pt x="414" y="1077"/>
                  </a:lnTo>
                  <a:lnTo>
                    <a:pt x="414" y="1118"/>
                  </a:lnTo>
                  <a:lnTo>
                    <a:pt x="421" y="1134"/>
                  </a:lnTo>
                  <a:lnTo>
                    <a:pt x="421" y="1143"/>
                  </a:lnTo>
                  <a:lnTo>
                    <a:pt x="512" y="1150"/>
                  </a:lnTo>
                  <a:lnTo>
                    <a:pt x="634" y="1162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2" name="Freeform 244"/>
            <p:cNvSpPr>
              <a:spLocks/>
            </p:cNvSpPr>
            <p:nvPr/>
          </p:nvSpPr>
          <p:spPr bwMode="auto">
            <a:xfrm>
              <a:off x="722" y="2406"/>
              <a:ext cx="32" cy="23"/>
            </a:xfrm>
            <a:custGeom>
              <a:avLst/>
              <a:gdLst>
                <a:gd name="T0" fmla="*/ 0 w 32"/>
                <a:gd name="T1" fmla="*/ 0 h 23"/>
                <a:gd name="T2" fmla="*/ 22 w 32"/>
                <a:gd name="T3" fmla="*/ 16 h 23"/>
                <a:gd name="T4" fmla="*/ 28 w 32"/>
                <a:gd name="T5" fmla="*/ 12 h 23"/>
                <a:gd name="T6" fmla="*/ 31 w 32"/>
                <a:gd name="T7" fmla="*/ 20 h 23"/>
                <a:gd name="T8" fmla="*/ 28 w 32"/>
                <a:gd name="T9" fmla="*/ 22 h 23"/>
                <a:gd name="T10" fmla="*/ 4 w 32"/>
                <a:gd name="T11" fmla="*/ 18 h 23"/>
                <a:gd name="T12" fmla="*/ 0 w 32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3"/>
                <a:gd name="T23" fmla="*/ 32 w 3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3">
                  <a:moveTo>
                    <a:pt x="0" y="0"/>
                  </a:moveTo>
                  <a:lnTo>
                    <a:pt x="22" y="16"/>
                  </a:lnTo>
                  <a:lnTo>
                    <a:pt x="28" y="12"/>
                  </a:lnTo>
                  <a:lnTo>
                    <a:pt x="31" y="20"/>
                  </a:lnTo>
                  <a:lnTo>
                    <a:pt x="28" y="22"/>
                  </a:lnTo>
                  <a:lnTo>
                    <a:pt x="4" y="18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3" name="Freeform 245"/>
            <p:cNvSpPr>
              <a:spLocks/>
            </p:cNvSpPr>
            <p:nvPr/>
          </p:nvSpPr>
          <p:spPr bwMode="auto">
            <a:xfrm>
              <a:off x="695" y="2409"/>
              <a:ext cx="24" cy="22"/>
            </a:xfrm>
            <a:custGeom>
              <a:avLst/>
              <a:gdLst>
                <a:gd name="T0" fmla="*/ 0 w 24"/>
                <a:gd name="T1" fmla="*/ 4 h 22"/>
                <a:gd name="T2" fmla="*/ 3 w 24"/>
                <a:gd name="T3" fmla="*/ 18 h 22"/>
                <a:gd name="T4" fmla="*/ 23 w 24"/>
                <a:gd name="T5" fmla="*/ 21 h 22"/>
                <a:gd name="T6" fmla="*/ 16 w 24"/>
                <a:gd name="T7" fmla="*/ 9 h 22"/>
                <a:gd name="T8" fmla="*/ 18 w 24"/>
                <a:gd name="T9" fmla="*/ 0 h 22"/>
                <a:gd name="T10" fmla="*/ 0 w 24"/>
                <a:gd name="T11" fmla="*/ 4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2"/>
                <a:gd name="T20" fmla="*/ 24 w 24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2">
                  <a:moveTo>
                    <a:pt x="0" y="4"/>
                  </a:moveTo>
                  <a:lnTo>
                    <a:pt x="3" y="18"/>
                  </a:lnTo>
                  <a:lnTo>
                    <a:pt x="23" y="21"/>
                  </a:lnTo>
                  <a:lnTo>
                    <a:pt x="16" y="9"/>
                  </a:lnTo>
                  <a:lnTo>
                    <a:pt x="18" y="0"/>
                  </a:lnTo>
                  <a:lnTo>
                    <a:pt x="0" y="4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4" name="Freeform 246"/>
            <p:cNvSpPr>
              <a:spLocks/>
            </p:cNvSpPr>
            <p:nvPr/>
          </p:nvSpPr>
          <p:spPr bwMode="auto">
            <a:xfrm>
              <a:off x="826" y="2496"/>
              <a:ext cx="23" cy="23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6 h 23"/>
                <a:gd name="T4" fmla="*/ 6 w 23"/>
                <a:gd name="T5" fmla="*/ 7 h 23"/>
                <a:gd name="T6" fmla="*/ 11 w 23"/>
                <a:gd name="T7" fmla="*/ 22 h 23"/>
                <a:gd name="T8" fmla="*/ 22 w 23"/>
                <a:gd name="T9" fmla="*/ 20 h 23"/>
                <a:gd name="T10" fmla="*/ 18 w 23"/>
                <a:gd name="T11" fmla="*/ 12 h 23"/>
                <a:gd name="T12" fmla="*/ 1 w 23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23"/>
                <a:gd name="T23" fmla="*/ 23 w 23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23">
                  <a:moveTo>
                    <a:pt x="1" y="0"/>
                  </a:moveTo>
                  <a:lnTo>
                    <a:pt x="0" y="6"/>
                  </a:lnTo>
                  <a:lnTo>
                    <a:pt x="6" y="7"/>
                  </a:lnTo>
                  <a:lnTo>
                    <a:pt x="11" y="22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1" y="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5" name="Freeform 247"/>
            <p:cNvSpPr>
              <a:spLocks/>
            </p:cNvSpPr>
            <p:nvPr/>
          </p:nvSpPr>
          <p:spPr bwMode="auto">
            <a:xfrm>
              <a:off x="815" y="2544"/>
              <a:ext cx="23" cy="25"/>
            </a:xfrm>
            <a:custGeom>
              <a:avLst/>
              <a:gdLst>
                <a:gd name="T0" fmla="*/ 0 w 23"/>
                <a:gd name="T1" fmla="*/ 0 h 25"/>
                <a:gd name="T2" fmla="*/ 10 w 23"/>
                <a:gd name="T3" fmla="*/ 24 h 25"/>
                <a:gd name="T4" fmla="*/ 22 w 23"/>
                <a:gd name="T5" fmla="*/ 24 h 25"/>
                <a:gd name="T6" fmla="*/ 0 w 2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5"/>
                <a:gd name="T14" fmla="*/ 23 w 2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5">
                  <a:moveTo>
                    <a:pt x="0" y="0"/>
                  </a:moveTo>
                  <a:lnTo>
                    <a:pt x="10" y="24"/>
                  </a:lnTo>
                  <a:lnTo>
                    <a:pt x="22" y="24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26" name="Freeform 248"/>
          <p:cNvSpPr>
            <a:spLocks/>
          </p:cNvSpPr>
          <p:nvPr/>
        </p:nvSpPr>
        <p:spPr bwMode="auto">
          <a:xfrm>
            <a:off x="2189163" y="3038475"/>
            <a:ext cx="968375" cy="709613"/>
          </a:xfrm>
          <a:custGeom>
            <a:avLst/>
            <a:gdLst>
              <a:gd name="T0" fmla="*/ 2147483647 w 613"/>
              <a:gd name="T1" fmla="*/ 2147483647 h 481"/>
              <a:gd name="T2" fmla="*/ 2147483647 w 613"/>
              <a:gd name="T3" fmla="*/ 2147483647 h 481"/>
              <a:gd name="T4" fmla="*/ 2147483647 w 613"/>
              <a:gd name="T5" fmla="*/ 2147483647 h 481"/>
              <a:gd name="T6" fmla="*/ 2147483647 w 613"/>
              <a:gd name="T7" fmla="*/ 2147483647 h 481"/>
              <a:gd name="T8" fmla="*/ 2147483647 w 613"/>
              <a:gd name="T9" fmla="*/ 2147483647 h 481"/>
              <a:gd name="T10" fmla="*/ 2147483647 w 613"/>
              <a:gd name="T11" fmla="*/ 2147483647 h 481"/>
              <a:gd name="T12" fmla="*/ 2147483647 w 613"/>
              <a:gd name="T13" fmla="*/ 2147483647 h 481"/>
              <a:gd name="T14" fmla="*/ 2147483647 w 613"/>
              <a:gd name="T15" fmla="*/ 2147483647 h 481"/>
              <a:gd name="T16" fmla="*/ 2147483647 w 613"/>
              <a:gd name="T17" fmla="*/ 2147483647 h 481"/>
              <a:gd name="T18" fmla="*/ 2147483647 w 613"/>
              <a:gd name="T19" fmla="*/ 2147483647 h 481"/>
              <a:gd name="T20" fmla="*/ 2147483647 w 613"/>
              <a:gd name="T21" fmla="*/ 2147483647 h 481"/>
              <a:gd name="T22" fmla="*/ 2147483647 w 613"/>
              <a:gd name="T23" fmla="*/ 2147483647 h 481"/>
              <a:gd name="T24" fmla="*/ 2147483647 w 613"/>
              <a:gd name="T25" fmla="*/ 2147483647 h 481"/>
              <a:gd name="T26" fmla="*/ 2147483647 w 613"/>
              <a:gd name="T27" fmla="*/ 2147483647 h 481"/>
              <a:gd name="T28" fmla="*/ 2147483647 w 613"/>
              <a:gd name="T29" fmla="*/ 2147483647 h 481"/>
              <a:gd name="T30" fmla="*/ 2147483647 w 613"/>
              <a:gd name="T31" fmla="*/ 2147483647 h 481"/>
              <a:gd name="T32" fmla="*/ 2147483647 w 613"/>
              <a:gd name="T33" fmla="*/ 2147483647 h 481"/>
              <a:gd name="T34" fmla="*/ 2147483647 w 613"/>
              <a:gd name="T35" fmla="*/ 2147483647 h 481"/>
              <a:gd name="T36" fmla="*/ 2147483647 w 613"/>
              <a:gd name="T37" fmla="*/ 2147483647 h 481"/>
              <a:gd name="T38" fmla="*/ 2147483647 w 613"/>
              <a:gd name="T39" fmla="*/ 2147483647 h 481"/>
              <a:gd name="T40" fmla="*/ 2147483647 w 613"/>
              <a:gd name="T41" fmla="*/ 2147483647 h 481"/>
              <a:gd name="T42" fmla="*/ 2147483647 w 613"/>
              <a:gd name="T43" fmla="*/ 2147483647 h 481"/>
              <a:gd name="T44" fmla="*/ 2147483647 w 613"/>
              <a:gd name="T45" fmla="*/ 2147483647 h 481"/>
              <a:gd name="T46" fmla="*/ 2147483647 w 613"/>
              <a:gd name="T47" fmla="*/ 2147483647 h 481"/>
              <a:gd name="T48" fmla="*/ 2147483647 w 613"/>
              <a:gd name="T49" fmla="*/ 2147483647 h 481"/>
              <a:gd name="T50" fmla="*/ 0 w 613"/>
              <a:gd name="T51" fmla="*/ 2147483647 h 481"/>
              <a:gd name="T52" fmla="*/ 2147483647 w 613"/>
              <a:gd name="T53" fmla="*/ 2147483647 h 481"/>
              <a:gd name="T54" fmla="*/ 2147483647 w 613"/>
              <a:gd name="T55" fmla="*/ 2147483647 h 481"/>
              <a:gd name="T56" fmla="*/ 2147483647 w 613"/>
              <a:gd name="T57" fmla="*/ 2147483647 h 481"/>
              <a:gd name="T58" fmla="*/ 2147483647 w 613"/>
              <a:gd name="T59" fmla="*/ 2147483647 h 481"/>
              <a:gd name="T60" fmla="*/ 2147483647 w 613"/>
              <a:gd name="T61" fmla="*/ 2147483647 h 481"/>
              <a:gd name="T62" fmla="*/ 2147483647 w 613"/>
              <a:gd name="T63" fmla="*/ 2147483647 h 481"/>
              <a:gd name="T64" fmla="*/ 2147483647 w 613"/>
              <a:gd name="T65" fmla="*/ 2147483647 h 481"/>
              <a:gd name="T66" fmla="*/ 2147483647 w 613"/>
              <a:gd name="T67" fmla="*/ 2147483647 h 481"/>
              <a:gd name="T68" fmla="*/ 2147483647 w 613"/>
              <a:gd name="T69" fmla="*/ 2147483647 h 481"/>
              <a:gd name="T70" fmla="*/ 2147483647 w 613"/>
              <a:gd name="T71" fmla="*/ 2147483647 h 481"/>
              <a:gd name="T72" fmla="*/ 2147483647 w 613"/>
              <a:gd name="T73" fmla="*/ 2147483647 h 481"/>
              <a:gd name="T74" fmla="*/ 2147483647 w 613"/>
              <a:gd name="T75" fmla="*/ 2147483647 h 481"/>
              <a:gd name="T76" fmla="*/ 2147483647 w 613"/>
              <a:gd name="T77" fmla="*/ 2147483647 h 481"/>
              <a:gd name="T78" fmla="*/ 2147483647 w 613"/>
              <a:gd name="T79" fmla="*/ 2147483647 h 481"/>
              <a:gd name="T80" fmla="*/ 2147483647 w 613"/>
              <a:gd name="T81" fmla="*/ 2147483647 h 481"/>
              <a:gd name="T82" fmla="*/ 2147483647 w 613"/>
              <a:gd name="T83" fmla="*/ 2147483647 h 481"/>
              <a:gd name="T84" fmla="*/ 2147483647 w 613"/>
              <a:gd name="T85" fmla="*/ 2147483647 h 481"/>
              <a:gd name="T86" fmla="*/ 2147483647 w 613"/>
              <a:gd name="T87" fmla="*/ 2147483647 h 481"/>
              <a:gd name="T88" fmla="*/ 2147483647 w 613"/>
              <a:gd name="T89" fmla="*/ 2147483647 h 481"/>
              <a:gd name="T90" fmla="*/ 2147483647 w 613"/>
              <a:gd name="T91" fmla="*/ 2147483647 h 481"/>
              <a:gd name="T92" fmla="*/ 2147483647 w 613"/>
              <a:gd name="T93" fmla="*/ 2147483647 h 481"/>
              <a:gd name="T94" fmla="*/ 2147483647 w 613"/>
              <a:gd name="T95" fmla="*/ 2147483647 h 481"/>
              <a:gd name="T96" fmla="*/ 2147483647 w 613"/>
              <a:gd name="T97" fmla="*/ 2147483647 h 481"/>
              <a:gd name="T98" fmla="*/ 2147483647 w 613"/>
              <a:gd name="T99" fmla="*/ 2147483647 h 481"/>
              <a:gd name="T100" fmla="*/ 2147483647 w 613"/>
              <a:gd name="T101" fmla="*/ 2147483647 h 481"/>
              <a:gd name="T102" fmla="*/ 2147483647 w 613"/>
              <a:gd name="T103" fmla="*/ 2147483647 h 481"/>
              <a:gd name="T104" fmla="*/ 2147483647 w 613"/>
              <a:gd name="T105" fmla="*/ 2147483647 h 481"/>
              <a:gd name="T106" fmla="*/ 2147483647 w 613"/>
              <a:gd name="T107" fmla="*/ 2147483647 h 481"/>
              <a:gd name="T108" fmla="*/ 2147483647 w 613"/>
              <a:gd name="T109" fmla="*/ 2147483647 h 481"/>
              <a:gd name="T110" fmla="*/ 2147483647 w 613"/>
              <a:gd name="T111" fmla="*/ 2147483647 h 481"/>
              <a:gd name="T112" fmla="*/ 2147483647 w 613"/>
              <a:gd name="T113" fmla="*/ 2147483647 h 48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13"/>
              <a:gd name="T172" fmla="*/ 0 h 481"/>
              <a:gd name="T173" fmla="*/ 613 w 613"/>
              <a:gd name="T174" fmla="*/ 481 h 48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13" h="481">
                <a:moveTo>
                  <a:pt x="606" y="198"/>
                </a:moveTo>
                <a:lnTo>
                  <a:pt x="606" y="199"/>
                </a:lnTo>
                <a:lnTo>
                  <a:pt x="605" y="206"/>
                </a:lnTo>
                <a:lnTo>
                  <a:pt x="605" y="220"/>
                </a:lnTo>
                <a:lnTo>
                  <a:pt x="603" y="246"/>
                </a:lnTo>
                <a:lnTo>
                  <a:pt x="603" y="252"/>
                </a:lnTo>
                <a:lnTo>
                  <a:pt x="603" y="256"/>
                </a:lnTo>
                <a:lnTo>
                  <a:pt x="603" y="260"/>
                </a:lnTo>
                <a:lnTo>
                  <a:pt x="602" y="283"/>
                </a:lnTo>
                <a:lnTo>
                  <a:pt x="602" y="294"/>
                </a:lnTo>
                <a:lnTo>
                  <a:pt x="600" y="301"/>
                </a:lnTo>
                <a:lnTo>
                  <a:pt x="600" y="303"/>
                </a:lnTo>
                <a:lnTo>
                  <a:pt x="600" y="321"/>
                </a:lnTo>
                <a:lnTo>
                  <a:pt x="600" y="330"/>
                </a:lnTo>
                <a:lnTo>
                  <a:pt x="600" y="341"/>
                </a:lnTo>
                <a:lnTo>
                  <a:pt x="599" y="356"/>
                </a:lnTo>
                <a:lnTo>
                  <a:pt x="599" y="370"/>
                </a:lnTo>
                <a:lnTo>
                  <a:pt x="598" y="398"/>
                </a:lnTo>
                <a:lnTo>
                  <a:pt x="598" y="409"/>
                </a:lnTo>
                <a:lnTo>
                  <a:pt x="598" y="410"/>
                </a:lnTo>
                <a:lnTo>
                  <a:pt x="596" y="424"/>
                </a:lnTo>
                <a:lnTo>
                  <a:pt x="596" y="436"/>
                </a:lnTo>
                <a:lnTo>
                  <a:pt x="596" y="452"/>
                </a:lnTo>
                <a:lnTo>
                  <a:pt x="595" y="466"/>
                </a:lnTo>
                <a:lnTo>
                  <a:pt x="594" y="480"/>
                </a:lnTo>
                <a:lnTo>
                  <a:pt x="545" y="478"/>
                </a:lnTo>
                <a:lnTo>
                  <a:pt x="534" y="475"/>
                </a:lnTo>
                <a:lnTo>
                  <a:pt x="513" y="475"/>
                </a:lnTo>
                <a:lnTo>
                  <a:pt x="506" y="475"/>
                </a:lnTo>
                <a:lnTo>
                  <a:pt x="487" y="474"/>
                </a:lnTo>
                <a:lnTo>
                  <a:pt x="481" y="474"/>
                </a:lnTo>
                <a:lnTo>
                  <a:pt x="427" y="471"/>
                </a:lnTo>
                <a:lnTo>
                  <a:pt x="397" y="470"/>
                </a:lnTo>
                <a:lnTo>
                  <a:pt x="348" y="467"/>
                </a:lnTo>
                <a:lnTo>
                  <a:pt x="329" y="464"/>
                </a:lnTo>
                <a:lnTo>
                  <a:pt x="324" y="464"/>
                </a:lnTo>
                <a:lnTo>
                  <a:pt x="282" y="461"/>
                </a:lnTo>
                <a:lnTo>
                  <a:pt x="279" y="461"/>
                </a:lnTo>
                <a:lnTo>
                  <a:pt x="268" y="460"/>
                </a:lnTo>
                <a:lnTo>
                  <a:pt x="257" y="459"/>
                </a:lnTo>
                <a:lnTo>
                  <a:pt x="218" y="457"/>
                </a:lnTo>
                <a:lnTo>
                  <a:pt x="137" y="449"/>
                </a:lnTo>
                <a:lnTo>
                  <a:pt x="134" y="448"/>
                </a:lnTo>
                <a:lnTo>
                  <a:pt x="132" y="448"/>
                </a:lnTo>
                <a:lnTo>
                  <a:pt x="131" y="448"/>
                </a:lnTo>
                <a:lnTo>
                  <a:pt x="77" y="442"/>
                </a:lnTo>
                <a:lnTo>
                  <a:pt x="56" y="441"/>
                </a:lnTo>
                <a:lnTo>
                  <a:pt x="31" y="438"/>
                </a:lnTo>
                <a:lnTo>
                  <a:pt x="24" y="438"/>
                </a:lnTo>
                <a:lnTo>
                  <a:pt x="0" y="435"/>
                </a:lnTo>
                <a:lnTo>
                  <a:pt x="5" y="382"/>
                </a:lnTo>
                <a:lnTo>
                  <a:pt x="6" y="381"/>
                </a:lnTo>
                <a:lnTo>
                  <a:pt x="8" y="353"/>
                </a:lnTo>
                <a:lnTo>
                  <a:pt x="11" y="338"/>
                </a:lnTo>
                <a:lnTo>
                  <a:pt x="11" y="326"/>
                </a:lnTo>
                <a:lnTo>
                  <a:pt x="13" y="309"/>
                </a:lnTo>
                <a:lnTo>
                  <a:pt x="13" y="307"/>
                </a:lnTo>
                <a:lnTo>
                  <a:pt x="13" y="296"/>
                </a:lnTo>
                <a:lnTo>
                  <a:pt x="16" y="271"/>
                </a:lnTo>
                <a:lnTo>
                  <a:pt x="19" y="244"/>
                </a:lnTo>
                <a:lnTo>
                  <a:pt x="23" y="217"/>
                </a:lnTo>
                <a:lnTo>
                  <a:pt x="27" y="177"/>
                </a:lnTo>
                <a:lnTo>
                  <a:pt x="29" y="163"/>
                </a:lnTo>
                <a:lnTo>
                  <a:pt x="30" y="149"/>
                </a:lnTo>
                <a:lnTo>
                  <a:pt x="30" y="145"/>
                </a:lnTo>
                <a:lnTo>
                  <a:pt x="33" y="122"/>
                </a:lnTo>
                <a:lnTo>
                  <a:pt x="34" y="109"/>
                </a:lnTo>
                <a:lnTo>
                  <a:pt x="37" y="84"/>
                </a:lnTo>
                <a:lnTo>
                  <a:pt x="40" y="61"/>
                </a:lnTo>
                <a:lnTo>
                  <a:pt x="42" y="40"/>
                </a:lnTo>
                <a:lnTo>
                  <a:pt x="42" y="38"/>
                </a:lnTo>
                <a:lnTo>
                  <a:pt x="44" y="27"/>
                </a:lnTo>
                <a:lnTo>
                  <a:pt x="45" y="13"/>
                </a:lnTo>
                <a:lnTo>
                  <a:pt x="47" y="0"/>
                </a:lnTo>
                <a:lnTo>
                  <a:pt x="66" y="2"/>
                </a:lnTo>
                <a:lnTo>
                  <a:pt x="117" y="6"/>
                </a:lnTo>
                <a:lnTo>
                  <a:pt x="138" y="9"/>
                </a:lnTo>
                <a:lnTo>
                  <a:pt x="160" y="12"/>
                </a:lnTo>
                <a:lnTo>
                  <a:pt x="182" y="13"/>
                </a:lnTo>
                <a:lnTo>
                  <a:pt x="186" y="13"/>
                </a:lnTo>
                <a:lnTo>
                  <a:pt x="220" y="16"/>
                </a:lnTo>
                <a:lnTo>
                  <a:pt x="222" y="18"/>
                </a:lnTo>
                <a:lnTo>
                  <a:pt x="252" y="19"/>
                </a:lnTo>
                <a:lnTo>
                  <a:pt x="263" y="22"/>
                </a:lnTo>
                <a:lnTo>
                  <a:pt x="267" y="22"/>
                </a:lnTo>
                <a:lnTo>
                  <a:pt x="270" y="22"/>
                </a:lnTo>
                <a:lnTo>
                  <a:pt x="275" y="22"/>
                </a:lnTo>
                <a:lnTo>
                  <a:pt x="278" y="22"/>
                </a:lnTo>
                <a:lnTo>
                  <a:pt x="286" y="23"/>
                </a:lnTo>
                <a:lnTo>
                  <a:pt x="337" y="27"/>
                </a:lnTo>
                <a:lnTo>
                  <a:pt x="351" y="29"/>
                </a:lnTo>
                <a:lnTo>
                  <a:pt x="353" y="29"/>
                </a:lnTo>
                <a:lnTo>
                  <a:pt x="362" y="29"/>
                </a:lnTo>
                <a:lnTo>
                  <a:pt x="378" y="30"/>
                </a:lnTo>
                <a:lnTo>
                  <a:pt x="383" y="30"/>
                </a:lnTo>
                <a:lnTo>
                  <a:pt x="402" y="30"/>
                </a:lnTo>
                <a:lnTo>
                  <a:pt x="450" y="34"/>
                </a:lnTo>
                <a:lnTo>
                  <a:pt x="484" y="36"/>
                </a:lnTo>
                <a:lnTo>
                  <a:pt x="488" y="36"/>
                </a:lnTo>
                <a:lnTo>
                  <a:pt x="504" y="37"/>
                </a:lnTo>
                <a:lnTo>
                  <a:pt x="563" y="40"/>
                </a:lnTo>
                <a:lnTo>
                  <a:pt x="566" y="40"/>
                </a:lnTo>
                <a:lnTo>
                  <a:pt x="612" y="43"/>
                </a:lnTo>
                <a:lnTo>
                  <a:pt x="610" y="69"/>
                </a:lnTo>
                <a:lnTo>
                  <a:pt x="610" y="76"/>
                </a:lnTo>
                <a:lnTo>
                  <a:pt x="610" y="83"/>
                </a:lnTo>
                <a:lnTo>
                  <a:pt x="609" y="97"/>
                </a:lnTo>
                <a:lnTo>
                  <a:pt x="609" y="104"/>
                </a:lnTo>
                <a:lnTo>
                  <a:pt x="609" y="113"/>
                </a:lnTo>
                <a:lnTo>
                  <a:pt x="607" y="151"/>
                </a:lnTo>
                <a:lnTo>
                  <a:pt x="606" y="198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7" name="Freeform 249" descr="70%"/>
          <p:cNvSpPr>
            <a:spLocks/>
          </p:cNvSpPr>
          <p:nvPr/>
        </p:nvSpPr>
        <p:spPr bwMode="auto">
          <a:xfrm>
            <a:off x="1287463" y="1654175"/>
            <a:ext cx="800100" cy="1198563"/>
          </a:xfrm>
          <a:custGeom>
            <a:avLst/>
            <a:gdLst>
              <a:gd name="T0" fmla="*/ 122030262 w 507"/>
              <a:gd name="T1" fmla="*/ 1152747033 h 815"/>
              <a:gd name="T2" fmla="*/ 89655390 w 507"/>
              <a:gd name="T3" fmla="*/ 1219791538 h 815"/>
              <a:gd name="T4" fmla="*/ 54788713 w 507"/>
              <a:gd name="T5" fmla="*/ 1375509091 h 815"/>
              <a:gd name="T6" fmla="*/ 189271786 w 507"/>
              <a:gd name="T7" fmla="*/ 1684782739 h 815"/>
              <a:gd name="T8" fmla="*/ 468199036 w 507"/>
              <a:gd name="T9" fmla="*/ 1730201645 h 815"/>
              <a:gd name="T10" fmla="*/ 537930812 w 507"/>
              <a:gd name="T11" fmla="*/ 1743177005 h 815"/>
              <a:gd name="T12" fmla="*/ 722222045 w 507"/>
              <a:gd name="T13" fmla="*/ 1766967370 h 815"/>
              <a:gd name="T14" fmla="*/ 933907821 w 507"/>
              <a:gd name="T15" fmla="*/ 1792921031 h 815"/>
              <a:gd name="T16" fmla="*/ 946360656 w 507"/>
              <a:gd name="T17" fmla="*/ 1797246151 h 815"/>
              <a:gd name="T18" fmla="*/ 1055938033 w 507"/>
              <a:gd name="T19" fmla="*/ 1808059686 h 815"/>
              <a:gd name="T20" fmla="*/ 1150573902 w 507"/>
              <a:gd name="T21" fmla="*/ 1818873221 h 815"/>
              <a:gd name="T22" fmla="*/ 1168007240 w 507"/>
              <a:gd name="T23" fmla="*/ 1695597744 h 815"/>
              <a:gd name="T24" fmla="*/ 1187930830 w 507"/>
              <a:gd name="T25" fmla="*/ 1576645917 h 815"/>
              <a:gd name="T26" fmla="*/ 1195401584 w 507"/>
              <a:gd name="T27" fmla="*/ 1505274453 h 815"/>
              <a:gd name="T28" fmla="*/ 1212834923 w 507"/>
              <a:gd name="T29" fmla="*/ 1399299456 h 815"/>
              <a:gd name="T30" fmla="*/ 1222795929 w 507"/>
              <a:gd name="T31" fmla="*/ 1308464585 h 815"/>
              <a:gd name="T32" fmla="*/ 1230268261 w 507"/>
              <a:gd name="T33" fmla="*/ 1219791538 h 815"/>
              <a:gd name="T34" fmla="*/ 1202872339 w 507"/>
              <a:gd name="T35" fmla="*/ 1180862518 h 815"/>
              <a:gd name="T36" fmla="*/ 1180458497 w 507"/>
              <a:gd name="T37" fmla="*/ 1152747033 h 815"/>
              <a:gd name="T38" fmla="*/ 1153064153 w 507"/>
              <a:gd name="T39" fmla="*/ 1198164468 h 815"/>
              <a:gd name="T40" fmla="*/ 1018582683 w 507"/>
              <a:gd name="T41" fmla="*/ 1176537398 h 815"/>
              <a:gd name="T42" fmla="*/ 923946815 w 507"/>
              <a:gd name="T43" fmla="*/ 1180862518 h 815"/>
              <a:gd name="T44" fmla="*/ 894060641 w 507"/>
              <a:gd name="T45" fmla="*/ 1211141299 h 815"/>
              <a:gd name="T46" fmla="*/ 801914827 w 507"/>
              <a:gd name="T47" fmla="*/ 1068399106 h 815"/>
              <a:gd name="T48" fmla="*/ 677394363 w 507"/>
              <a:gd name="T49" fmla="*/ 897541428 h 815"/>
              <a:gd name="T50" fmla="*/ 692337450 w 507"/>
              <a:gd name="T51" fmla="*/ 657475765 h 815"/>
              <a:gd name="T52" fmla="*/ 712261039 w 507"/>
              <a:gd name="T53" fmla="*/ 625035159 h 815"/>
              <a:gd name="T54" fmla="*/ 659961024 w 507"/>
              <a:gd name="T55" fmla="*/ 620710040 h 815"/>
              <a:gd name="T56" fmla="*/ 652490270 w 507"/>
              <a:gd name="T57" fmla="*/ 596919674 h 815"/>
              <a:gd name="T58" fmla="*/ 637547183 w 507"/>
              <a:gd name="T59" fmla="*/ 590431259 h 815"/>
              <a:gd name="T60" fmla="*/ 560344653 w 507"/>
              <a:gd name="T61" fmla="*/ 456340777 h 815"/>
              <a:gd name="T62" fmla="*/ 520497473 w 507"/>
              <a:gd name="T63" fmla="*/ 395783215 h 815"/>
              <a:gd name="T64" fmla="*/ 468199036 w 507"/>
              <a:gd name="T65" fmla="*/ 263855937 h 815"/>
              <a:gd name="T66" fmla="*/ 488122626 w 507"/>
              <a:gd name="T67" fmla="*/ 151392478 h 815"/>
              <a:gd name="T68" fmla="*/ 508046216 w 507"/>
              <a:gd name="T69" fmla="*/ 56230994 h 815"/>
              <a:gd name="T70" fmla="*/ 341188222 w 507"/>
              <a:gd name="T71" fmla="*/ 0 h 815"/>
              <a:gd name="T72" fmla="*/ 328735386 w 507"/>
              <a:gd name="T73" fmla="*/ 32440617 h 815"/>
              <a:gd name="T74" fmla="*/ 288888207 w 507"/>
              <a:gd name="T75" fmla="*/ 218438501 h 815"/>
              <a:gd name="T76" fmla="*/ 288888207 w 507"/>
              <a:gd name="T77" fmla="*/ 235740451 h 815"/>
              <a:gd name="T78" fmla="*/ 256513359 w 507"/>
              <a:gd name="T79" fmla="*/ 380644469 h 815"/>
              <a:gd name="T80" fmla="*/ 246552353 w 507"/>
              <a:gd name="T81" fmla="*/ 434713707 h 815"/>
              <a:gd name="T82" fmla="*/ 216666180 w 507"/>
              <a:gd name="T83" fmla="*/ 575291133 h 815"/>
              <a:gd name="T84" fmla="*/ 209195425 w 507"/>
              <a:gd name="T85" fmla="*/ 612058329 h 815"/>
              <a:gd name="T86" fmla="*/ 219156431 w 507"/>
              <a:gd name="T87" fmla="*/ 720196621 h 815"/>
              <a:gd name="T88" fmla="*/ 266474365 w 507"/>
              <a:gd name="T89" fmla="*/ 778591071 h 815"/>
              <a:gd name="T90" fmla="*/ 216666180 w 507"/>
              <a:gd name="T91" fmla="*/ 884564597 h 815"/>
              <a:gd name="T92" fmla="*/ 181801032 w 507"/>
              <a:gd name="T93" fmla="*/ 945122159 h 815"/>
              <a:gd name="T94" fmla="*/ 77202555 w 507"/>
              <a:gd name="T95" fmla="*/ 1077049346 h 815"/>
              <a:gd name="T96" fmla="*/ 117049759 w 507"/>
              <a:gd name="T97" fmla="*/ 1120304957 h 81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7"/>
              <a:gd name="T148" fmla="*/ 0 h 815"/>
              <a:gd name="T149" fmla="*/ 507 w 507"/>
              <a:gd name="T150" fmla="*/ 815 h 81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7" h="815">
                <a:moveTo>
                  <a:pt x="52" y="511"/>
                </a:moveTo>
                <a:lnTo>
                  <a:pt x="49" y="515"/>
                </a:lnTo>
                <a:lnTo>
                  <a:pt x="41" y="539"/>
                </a:lnTo>
                <a:lnTo>
                  <a:pt x="38" y="542"/>
                </a:lnTo>
                <a:lnTo>
                  <a:pt x="36" y="546"/>
                </a:lnTo>
                <a:lnTo>
                  <a:pt x="33" y="560"/>
                </a:lnTo>
                <a:lnTo>
                  <a:pt x="31" y="571"/>
                </a:lnTo>
                <a:lnTo>
                  <a:pt x="22" y="615"/>
                </a:lnTo>
                <a:lnTo>
                  <a:pt x="0" y="739"/>
                </a:lnTo>
                <a:lnTo>
                  <a:pt x="4" y="740"/>
                </a:lnTo>
                <a:lnTo>
                  <a:pt x="76" y="754"/>
                </a:lnTo>
                <a:lnTo>
                  <a:pt x="156" y="768"/>
                </a:lnTo>
                <a:lnTo>
                  <a:pt x="178" y="771"/>
                </a:lnTo>
                <a:lnTo>
                  <a:pt x="191" y="773"/>
                </a:lnTo>
                <a:lnTo>
                  <a:pt x="214" y="777"/>
                </a:lnTo>
                <a:lnTo>
                  <a:pt x="217" y="777"/>
                </a:lnTo>
                <a:lnTo>
                  <a:pt x="219" y="779"/>
                </a:lnTo>
                <a:lnTo>
                  <a:pt x="234" y="780"/>
                </a:lnTo>
                <a:lnTo>
                  <a:pt x="257" y="786"/>
                </a:lnTo>
                <a:lnTo>
                  <a:pt x="296" y="790"/>
                </a:lnTo>
                <a:lnTo>
                  <a:pt x="317" y="793"/>
                </a:lnTo>
                <a:lnTo>
                  <a:pt x="381" y="801"/>
                </a:lnTo>
                <a:lnTo>
                  <a:pt x="381" y="802"/>
                </a:lnTo>
                <a:lnTo>
                  <a:pt x="382" y="802"/>
                </a:lnTo>
                <a:lnTo>
                  <a:pt x="386" y="804"/>
                </a:lnTo>
                <a:lnTo>
                  <a:pt x="396" y="804"/>
                </a:lnTo>
                <a:lnTo>
                  <a:pt x="415" y="807"/>
                </a:lnTo>
                <a:lnTo>
                  <a:pt x="433" y="809"/>
                </a:lnTo>
                <a:lnTo>
                  <a:pt x="439" y="811"/>
                </a:lnTo>
                <a:lnTo>
                  <a:pt x="440" y="811"/>
                </a:lnTo>
                <a:lnTo>
                  <a:pt x="471" y="814"/>
                </a:lnTo>
                <a:lnTo>
                  <a:pt x="472" y="801"/>
                </a:lnTo>
                <a:lnTo>
                  <a:pt x="478" y="764"/>
                </a:lnTo>
                <a:lnTo>
                  <a:pt x="478" y="759"/>
                </a:lnTo>
                <a:lnTo>
                  <a:pt x="482" y="733"/>
                </a:lnTo>
                <a:lnTo>
                  <a:pt x="485" y="707"/>
                </a:lnTo>
                <a:lnTo>
                  <a:pt x="486" y="705"/>
                </a:lnTo>
                <a:lnTo>
                  <a:pt x="486" y="700"/>
                </a:lnTo>
                <a:lnTo>
                  <a:pt x="489" y="680"/>
                </a:lnTo>
                <a:lnTo>
                  <a:pt x="489" y="673"/>
                </a:lnTo>
                <a:lnTo>
                  <a:pt x="492" y="658"/>
                </a:lnTo>
                <a:lnTo>
                  <a:pt x="492" y="653"/>
                </a:lnTo>
                <a:lnTo>
                  <a:pt x="496" y="626"/>
                </a:lnTo>
                <a:lnTo>
                  <a:pt x="497" y="612"/>
                </a:lnTo>
                <a:lnTo>
                  <a:pt x="499" y="600"/>
                </a:lnTo>
                <a:lnTo>
                  <a:pt x="500" y="585"/>
                </a:lnTo>
                <a:lnTo>
                  <a:pt x="503" y="572"/>
                </a:lnTo>
                <a:lnTo>
                  <a:pt x="506" y="549"/>
                </a:lnTo>
                <a:lnTo>
                  <a:pt x="503" y="546"/>
                </a:lnTo>
                <a:lnTo>
                  <a:pt x="501" y="546"/>
                </a:lnTo>
                <a:lnTo>
                  <a:pt x="500" y="544"/>
                </a:lnTo>
                <a:lnTo>
                  <a:pt x="492" y="528"/>
                </a:lnTo>
                <a:lnTo>
                  <a:pt x="483" y="515"/>
                </a:lnTo>
                <a:lnTo>
                  <a:pt x="476" y="520"/>
                </a:lnTo>
                <a:lnTo>
                  <a:pt x="472" y="525"/>
                </a:lnTo>
                <a:lnTo>
                  <a:pt x="472" y="536"/>
                </a:lnTo>
                <a:lnTo>
                  <a:pt x="463" y="535"/>
                </a:lnTo>
                <a:lnTo>
                  <a:pt x="424" y="532"/>
                </a:lnTo>
                <a:lnTo>
                  <a:pt x="415" y="526"/>
                </a:lnTo>
                <a:lnTo>
                  <a:pt x="406" y="532"/>
                </a:lnTo>
                <a:lnTo>
                  <a:pt x="393" y="535"/>
                </a:lnTo>
                <a:lnTo>
                  <a:pt x="377" y="528"/>
                </a:lnTo>
                <a:lnTo>
                  <a:pt x="367" y="535"/>
                </a:lnTo>
                <a:lnTo>
                  <a:pt x="368" y="540"/>
                </a:lnTo>
                <a:lnTo>
                  <a:pt x="365" y="542"/>
                </a:lnTo>
                <a:lnTo>
                  <a:pt x="356" y="531"/>
                </a:lnTo>
                <a:lnTo>
                  <a:pt x="350" y="496"/>
                </a:lnTo>
                <a:lnTo>
                  <a:pt x="328" y="479"/>
                </a:lnTo>
                <a:lnTo>
                  <a:pt x="331" y="465"/>
                </a:lnTo>
                <a:lnTo>
                  <a:pt x="304" y="386"/>
                </a:lnTo>
                <a:lnTo>
                  <a:pt x="278" y="402"/>
                </a:lnTo>
                <a:lnTo>
                  <a:pt x="268" y="402"/>
                </a:lnTo>
                <a:lnTo>
                  <a:pt x="255" y="393"/>
                </a:lnTo>
                <a:lnTo>
                  <a:pt x="284" y="295"/>
                </a:lnTo>
                <a:lnTo>
                  <a:pt x="286" y="295"/>
                </a:lnTo>
                <a:lnTo>
                  <a:pt x="292" y="284"/>
                </a:lnTo>
                <a:lnTo>
                  <a:pt x="292" y="280"/>
                </a:lnTo>
                <a:lnTo>
                  <a:pt x="288" y="278"/>
                </a:lnTo>
                <a:lnTo>
                  <a:pt x="280" y="280"/>
                </a:lnTo>
                <a:lnTo>
                  <a:pt x="271" y="278"/>
                </a:lnTo>
                <a:lnTo>
                  <a:pt x="270" y="275"/>
                </a:lnTo>
                <a:lnTo>
                  <a:pt x="271" y="270"/>
                </a:lnTo>
                <a:lnTo>
                  <a:pt x="268" y="267"/>
                </a:lnTo>
                <a:lnTo>
                  <a:pt x="260" y="270"/>
                </a:lnTo>
                <a:lnTo>
                  <a:pt x="259" y="269"/>
                </a:lnTo>
                <a:lnTo>
                  <a:pt x="262" y="264"/>
                </a:lnTo>
                <a:lnTo>
                  <a:pt x="250" y="244"/>
                </a:lnTo>
                <a:lnTo>
                  <a:pt x="243" y="234"/>
                </a:lnTo>
                <a:lnTo>
                  <a:pt x="228" y="205"/>
                </a:lnTo>
                <a:lnTo>
                  <a:pt x="219" y="199"/>
                </a:lnTo>
                <a:lnTo>
                  <a:pt x="202" y="180"/>
                </a:lnTo>
                <a:lnTo>
                  <a:pt x="212" y="177"/>
                </a:lnTo>
                <a:lnTo>
                  <a:pt x="203" y="169"/>
                </a:lnTo>
                <a:lnTo>
                  <a:pt x="207" y="151"/>
                </a:lnTo>
                <a:lnTo>
                  <a:pt x="191" y="119"/>
                </a:lnTo>
                <a:lnTo>
                  <a:pt x="191" y="117"/>
                </a:lnTo>
                <a:lnTo>
                  <a:pt x="195" y="94"/>
                </a:lnTo>
                <a:lnTo>
                  <a:pt x="199" y="67"/>
                </a:lnTo>
                <a:lnTo>
                  <a:pt x="201" y="65"/>
                </a:lnTo>
                <a:lnTo>
                  <a:pt x="201" y="63"/>
                </a:lnTo>
                <a:lnTo>
                  <a:pt x="207" y="26"/>
                </a:lnTo>
                <a:lnTo>
                  <a:pt x="209" y="15"/>
                </a:lnTo>
                <a:lnTo>
                  <a:pt x="210" y="12"/>
                </a:lnTo>
                <a:lnTo>
                  <a:pt x="140" y="0"/>
                </a:lnTo>
                <a:lnTo>
                  <a:pt x="138" y="4"/>
                </a:lnTo>
                <a:lnTo>
                  <a:pt x="138" y="8"/>
                </a:lnTo>
                <a:lnTo>
                  <a:pt x="135" y="15"/>
                </a:lnTo>
                <a:lnTo>
                  <a:pt x="124" y="74"/>
                </a:lnTo>
                <a:lnTo>
                  <a:pt x="121" y="91"/>
                </a:lnTo>
                <a:lnTo>
                  <a:pt x="119" y="98"/>
                </a:lnTo>
                <a:lnTo>
                  <a:pt x="119" y="102"/>
                </a:lnTo>
                <a:lnTo>
                  <a:pt x="119" y="104"/>
                </a:lnTo>
                <a:lnTo>
                  <a:pt x="119" y="106"/>
                </a:lnTo>
                <a:lnTo>
                  <a:pt x="115" y="130"/>
                </a:lnTo>
                <a:lnTo>
                  <a:pt x="112" y="142"/>
                </a:lnTo>
                <a:lnTo>
                  <a:pt x="106" y="170"/>
                </a:lnTo>
                <a:lnTo>
                  <a:pt x="105" y="181"/>
                </a:lnTo>
                <a:lnTo>
                  <a:pt x="103" y="183"/>
                </a:lnTo>
                <a:lnTo>
                  <a:pt x="102" y="195"/>
                </a:lnTo>
                <a:lnTo>
                  <a:pt x="94" y="235"/>
                </a:lnTo>
                <a:lnTo>
                  <a:pt x="92" y="241"/>
                </a:lnTo>
                <a:lnTo>
                  <a:pt x="90" y="257"/>
                </a:lnTo>
                <a:lnTo>
                  <a:pt x="88" y="262"/>
                </a:lnTo>
                <a:lnTo>
                  <a:pt x="87" y="269"/>
                </a:lnTo>
                <a:lnTo>
                  <a:pt x="85" y="274"/>
                </a:lnTo>
                <a:lnTo>
                  <a:pt x="90" y="288"/>
                </a:lnTo>
                <a:lnTo>
                  <a:pt x="88" y="317"/>
                </a:lnTo>
                <a:lnTo>
                  <a:pt x="91" y="321"/>
                </a:lnTo>
                <a:lnTo>
                  <a:pt x="92" y="331"/>
                </a:lnTo>
                <a:lnTo>
                  <a:pt x="94" y="332"/>
                </a:lnTo>
                <a:lnTo>
                  <a:pt x="110" y="348"/>
                </a:lnTo>
                <a:lnTo>
                  <a:pt x="113" y="361"/>
                </a:lnTo>
                <a:lnTo>
                  <a:pt x="91" y="396"/>
                </a:lnTo>
                <a:lnTo>
                  <a:pt x="90" y="397"/>
                </a:lnTo>
                <a:lnTo>
                  <a:pt x="83" y="411"/>
                </a:lnTo>
                <a:lnTo>
                  <a:pt x="80" y="416"/>
                </a:lnTo>
                <a:lnTo>
                  <a:pt x="73" y="422"/>
                </a:lnTo>
                <a:lnTo>
                  <a:pt x="66" y="439"/>
                </a:lnTo>
                <a:lnTo>
                  <a:pt x="55" y="446"/>
                </a:lnTo>
                <a:lnTo>
                  <a:pt x="31" y="483"/>
                </a:lnTo>
                <a:lnTo>
                  <a:pt x="31" y="492"/>
                </a:lnTo>
                <a:lnTo>
                  <a:pt x="41" y="499"/>
                </a:lnTo>
                <a:lnTo>
                  <a:pt x="47" y="500"/>
                </a:lnTo>
                <a:lnTo>
                  <a:pt x="52" y="511"/>
                </a:lnTo>
              </a:path>
            </a:pathLst>
          </a:custGeom>
          <a:solidFill>
            <a:schemeClr val="bg1">
              <a:alpha val="25098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8" name="Freeform 250"/>
          <p:cNvSpPr>
            <a:spLocks/>
          </p:cNvSpPr>
          <p:nvPr/>
        </p:nvSpPr>
        <p:spPr bwMode="auto">
          <a:xfrm>
            <a:off x="1587500" y="1673225"/>
            <a:ext cx="1395413" cy="787400"/>
          </a:xfrm>
          <a:custGeom>
            <a:avLst/>
            <a:gdLst>
              <a:gd name="T0" fmla="*/ 2147483647 w 883"/>
              <a:gd name="T1" fmla="*/ 2147483647 h 536"/>
              <a:gd name="T2" fmla="*/ 2147483647 w 883"/>
              <a:gd name="T3" fmla="*/ 2147483647 h 536"/>
              <a:gd name="T4" fmla="*/ 2147483647 w 883"/>
              <a:gd name="T5" fmla="*/ 2147483647 h 536"/>
              <a:gd name="T6" fmla="*/ 2147483647 w 883"/>
              <a:gd name="T7" fmla="*/ 2147483647 h 536"/>
              <a:gd name="T8" fmla="*/ 2147483647 w 883"/>
              <a:gd name="T9" fmla="*/ 2147483647 h 536"/>
              <a:gd name="T10" fmla="*/ 2147483647 w 883"/>
              <a:gd name="T11" fmla="*/ 2147483647 h 536"/>
              <a:gd name="T12" fmla="*/ 2147483647 w 883"/>
              <a:gd name="T13" fmla="*/ 2147483647 h 536"/>
              <a:gd name="T14" fmla="*/ 2147483647 w 883"/>
              <a:gd name="T15" fmla="*/ 2147483647 h 536"/>
              <a:gd name="T16" fmla="*/ 2147483647 w 883"/>
              <a:gd name="T17" fmla="*/ 2147483647 h 536"/>
              <a:gd name="T18" fmla="*/ 2147483647 w 883"/>
              <a:gd name="T19" fmla="*/ 2147483647 h 536"/>
              <a:gd name="T20" fmla="*/ 2147483647 w 883"/>
              <a:gd name="T21" fmla="*/ 2147483647 h 536"/>
              <a:gd name="T22" fmla="*/ 2147483647 w 883"/>
              <a:gd name="T23" fmla="*/ 2147483647 h 536"/>
              <a:gd name="T24" fmla="*/ 0 w 883"/>
              <a:gd name="T25" fmla="*/ 2147483647 h 536"/>
              <a:gd name="T26" fmla="*/ 2147483647 w 883"/>
              <a:gd name="T27" fmla="*/ 2147483647 h 536"/>
              <a:gd name="T28" fmla="*/ 2147483647 w 883"/>
              <a:gd name="T29" fmla="*/ 2147483647 h 536"/>
              <a:gd name="T30" fmla="*/ 2147483647 w 883"/>
              <a:gd name="T31" fmla="*/ 2147483647 h 536"/>
              <a:gd name="T32" fmla="*/ 2147483647 w 883"/>
              <a:gd name="T33" fmla="*/ 0 h 536"/>
              <a:gd name="T34" fmla="*/ 2147483647 w 883"/>
              <a:gd name="T35" fmla="*/ 2147483647 h 536"/>
              <a:gd name="T36" fmla="*/ 2147483647 w 883"/>
              <a:gd name="T37" fmla="*/ 2147483647 h 536"/>
              <a:gd name="T38" fmla="*/ 2147483647 w 883"/>
              <a:gd name="T39" fmla="*/ 2147483647 h 536"/>
              <a:gd name="T40" fmla="*/ 2147483647 w 883"/>
              <a:gd name="T41" fmla="*/ 2147483647 h 536"/>
              <a:gd name="T42" fmla="*/ 2147483647 w 883"/>
              <a:gd name="T43" fmla="*/ 2147483647 h 536"/>
              <a:gd name="T44" fmla="*/ 2147483647 w 883"/>
              <a:gd name="T45" fmla="*/ 2147483647 h 536"/>
              <a:gd name="T46" fmla="*/ 2147483647 w 883"/>
              <a:gd name="T47" fmla="*/ 2147483647 h 536"/>
              <a:gd name="T48" fmla="*/ 2147483647 w 883"/>
              <a:gd name="T49" fmla="*/ 2147483647 h 536"/>
              <a:gd name="T50" fmla="*/ 2147483647 w 883"/>
              <a:gd name="T51" fmla="*/ 2147483647 h 536"/>
              <a:gd name="T52" fmla="*/ 2147483647 w 883"/>
              <a:gd name="T53" fmla="*/ 2147483647 h 536"/>
              <a:gd name="T54" fmla="*/ 2147483647 w 883"/>
              <a:gd name="T55" fmla="*/ 2147483647 h 536"/>
              <a:gd name="T56" fmla="*/ 2147483647 w 883"/>
              <a:gd name="T57" fmla="*/ 2147483647 h 536"/>
              <a:gd name="T58" fmla="*/ 2147483647 w 883"/>
              <a:gd name="T59" fmla="*/ 2147483647 h 536"/>
              <a:gd name="T60" fmla="*/ 2147483647 w 883"/>
              <a:gd name="T61" fmla="*/ 2147483647 h 536"/>
              <a:gd name="T62" fmla="*/ 2147483647 w 883"/>
              <a:gd name="T63" fmla="*/ 2147483647 h 536"/>
              <a:gd name="T64" fmla="*/ 2147483647 w 883"/>
              <a:gd name="T65" fmla="*/ 2147483647 h 536"/>
              <a:gd name="T66" fmla="*/ 2147483647 w 883"/>
              <a:gd name="T67" fmla="*/ 2147483647 h 536"/>
              <a:gd name="T68" fmla="*/ 2147483647 w 883"/>
              <a:gd name="T69" fmla="*/ 2147483647 h 536"/>
              <a:gd name="T70" fmla="*/ 2147483647 w 883"/>
              <a:gd name="T71" fmla="*/ 2147483647 h 536"/>
              <a:gd name="T72" fmla="*/ 2147483647 w 883"/>
              <a:gd name="T73" fmla="*/ 2147483647 h 536"/>
              <a:gd name="T74" fmla="*/ 2147483647 w 883"/>
              <a:gd name="T75" fmla="*/ 2147483647 h 536"/>
              <a:gd name="T76" fmla="*/ 2147483647 w 883"/>
              <a:gd name="T77" fmla="*/ 2147483647 h 536"/>
              <a:gd name="T78" fmla="*/ 2147483647 w 883"/>
              <a:gd name="T79" fmla="*/ 2147483647 h 536"/>
              <a:gd name="T80" fmla="*/ 2147483647 w 883"/>
              <a:gd name="T81" fmla="*/ 2147483647 h 536"/>
              <a:gd name="T82" fmla="*/ 2147483647 w 883"/>
              <a:gd name="T83" fmla="*/ 2147483647 h 536"/>
              <a:gd name="T84" fmla="*/ 2147483647 w 883"/>
              <a:gd name="T85" fmla="*/ 2147483647 h 536"/>
              <a:gd name="T86" fmla="*/ 2147483647 w 883"/>
              <a:gd name="T87" fmla="*/ 2147483647 h 536"/>
              <a:gd name="T88" fmla="*/ 2147483647 w 883"/>
              <a:gd name="T89" fmla="*/ 2147483647 h 536"/>
              <a:gd name="T90" fmla="*/ 2147483647 w 883"/>
              <a:gd name="T91" fmla="*/ 2147483647 h 536"/>
              <a:gd name="T92" fmla="*/ 2147483647 w 883"/>
              <a:gd name="T93" fmla="*/ 2147483647 h 536"/>
              <a:gd name="T94" fmla="*/ 2147483647 w 883"/>
              <a:gd name="T95" fmla="*/ 2147483647 h 536"/>
              <a:gd name="T96" fmla="*/ 2147483647 w 883"/>
              <a:gd name="T97" fmla="*/ 2147483647 h 536"/>
              <a:gd name="T98" fmla="*/ 2147483647 w 883"/>
              <a:gd name="T99" fmla="*/ 2147483647 h 536"/>
              <a:gd name="T100" fmla="*/ 2147483647 w 883"/>
              <a:gd name="T101" fmla="*/ 2147483647 h 536"/>
              <a:gd name="T102" fmla="*/ 2147483647 w 883"/>
              <a:gd name="T103" fmla="*/ 2147483647 h 536"/>
              <a:gd name="T104" fmla="*/ 2147483647 w 883"/>
              <a:gd name="T105" fmla="*/ 2147483647 h 536"/>
              <a:gd name="T106" fmla="*/ 2147483647 w 883"/>
              <a:gd name="T107" fmla="*/ 2147483647 h 536"/>
              <a:gd name="T108" fmla="*/ 2147483647 w 883"/>
              <a:gd name="T109" fmla="*/ 2147483647 h 536"/>
              <a:gd name="T110" fmla="*/ 2147483647 w 883"/>
              <a:gd name="T111" fmla="*/ 2147483647 h 536"/>
              <a:gd name="T112" fmla="*/ 2147483647 w 883"/>
              <a:gd name="T113" fmla="*/ 2147483647 h 536"/>
              <a:gd name="T114" fmla="*/ 2147483647 w 883"/>
              <a:gd name="T115" fmla="*/ 2147483647 h 536"/>
              <a:gd name="T116" fmla="*/ 2147483647 w 883"/>
              <a:gd name="T117" fmla="*/ 2147483647 h 536"/>
              <a:gd name="T118" fmla="*/ 2147483647 w 883"/>
              <a:gd name="T119" fmla="*/ 2147483647 h 536"/>
              <a:gd name="T120" fmla="*/ 2147483647 w 883"/>
              <a:gd name="T121" fmla="*/ 2147483647 h 536"/>
              <a:gd name="T122" fmla="*/ 2147483647 w 883"/>
              <a:gd name="T123" fmla="*/ 2147483647 h 536"/>
              <a:gd name="T124" fmla="*/ 2147483647 w 883"/>
              <a:gd name="T125" fmla="*/ 2147483647 h 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83"/>
              <a:gd name="T190" fmla="*/ 0 h 536"/>
              <a:gd name="T191" fmla="*/ 883 w 883"/>
              <a:gd name="T192" fmla="*/ 536 h 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83" h="536">
                <a:moveTo>
                  <a:pt x="113" y="373"/>
                </a:moveTo>
                <a:lnTo>
                  <a:pt x="87" y="388"/>
                </a:lnTo>
                <a:lnTo>
                  <a:pt x="77" y="388"/>
                </a:lnTo>
                <a:lnTo>
                  <a:pt x="63" y="380"/>
                </a:lnTo>
                <a:lnTo>
                  <a:pt x="92" y="282"/>
                </a:lnTo>
                <a:lnTo>
                  <a:pt x="95" y="282"/>
                </a:lnTo>
                <a:lnTo>
                  <a:pt x="101" y="270"/>
                </a:lnTo>
                <a:lnTo>
                  <a:pt x="101" y="266"/>
                </a:lnTo>
                <a:lnTo>
                  <a:pt x="97" y="265"/>
                </a:lnTo>
                <a:lnTo>
                  <a:pt x="88" y="266"/>
                </a:lnTo>
                <a:lnTo>
                  <a:pt x="80" y="265"/>
                </a:lnTo>
                <a:lnTo>
                  <a:pt x="79" y="262"/>
                </a:lnTo>
                <a:lnTo>
                  <a:pt x="80" y="257"/>
                </a:lnTo>
                <a:lnTo>
                  <a:pt x="77" y="254"/>
                </a:lnTo>
                <a:lnTo>
                  <a:pt x="69" y="257"/>
                </a:lnTo>
                <a:lnTo>
                  <a:pt x="67" y="255"/>
                </a:lnTo>
                <a:lnTo>
                  <a:pt x="70" y="251"/>
                </a:lnTo>
                <a:lnTo>
                  <a:pt x="59" y="230"/>
                </a:lnTo>
                <a:lnTo>
                  <a:pt x="52" y="221"/>
                </a:lnTo>
                <a:lnTo>
                  <a:pt x="37" y="192"/>
                </a:lnTo>
                <a:lnTo>
                  <a:pt x="27" y="186"/>
                </a:lnTo>
                <a:lnTo>
                  <a:pt x="11" y="167"/>
                </a:lnTo>
                <a:lnTo>
                  <a:pt x="20" y="164"/>
                </a:lnTo>
                <a:lnTo>
                  <a:pt x="12" y="156"/>
                </a:lnTo>
                <a:lnTo>
                  <a:pt x="16" y="138"/>
                </a:lnTo>
                <a:lnTo>
                  <a:pt x="0" y="106"/>
                </a:lnTo>
                <a:lnTo>
                  <a:pt x="0" y="105"/>
                </a:lnTo>
                <a:lnTo>
                  <a:pt x="4" y="81"/>
                </a:lnTo>
                <a:lnTo>
                  <a:pt x="8" y="55"/>
                </a:lnTo>
                <a:lnTo>
                  <a:pt x="9" y="52"/>
                </a:lnTo>
                <a:lnTo>
                  <a:pt x="9" y="51"/>
                </a:lnTo>
                <a:lnTo>
                  <a:pt x="16" y="13"/>
                </a:lnTo>
                <a:lnTo>
                  <a:pt x="18" y="2"/>
                </a:lnTo>
                <a:lnTo>
                  <a:pt x="19" y="0"/>
                </a:lnTo>
                <a:lnTo>
                  <a:pt x="113" y="16"/>
                </a:lnTo>
                <a:lnTo>
                  <a:pt x="159" y="24"/>
                </a:lnTo>
                <a:lnTo>
                  <a:pt x="295" y="44"/>
                </a:lnTo>
                <a:lnTo>
                  <a:pt x="360" y="53"/>
                </a:lnTo>
                <a:lnTo>
                  <a:pt x="399" y="58"/>
                </a:lnTo>
                <a:lnTo>
                  <a:pt x="453" y="64"/>
                </a:lnTo>
                <a:lnTo>
                  <a:pt x="489" y="69"/>
                </a:lnTo>
                <a:lnTo>
                  <a:pt x="579" y="78"/>
                </a:lnTo>
                <a:lnTo>
                  <a:pt x="655" y="85"/>
                </a:lnTo>
                <a:lnTo>
                  <a:pt x="733" y="92"/>
                </a:lnTo>
                <a:lnTo>
                  <a:pt x="809" y="98"/>
                </a:lnTo>
                <a:lnTo>
                  <a:pt x="882" y="102"/>
                </a:lnTo>
                <a:lnTo>
                  <a:pt x="880" y="128"/>
                </a:lnTo>
                <a:lnTo>
                  <a:pt x="880" y="138"/>
                </a:lnTo>
                <a:lnTo>
                  <a:pt x="880" y="141"/>
                </a:lnTo>
                <a:lnTo>
                  <a:pt x="880" y="142"/>
                </a:lnTo>
                <a:lnTo>
                  <a:pt x="879" y="154"/>
                </a:lnTo>
                <a:lnTo>
                  <a:pt x="879" y="167"/>
                </a:lnTo>
                <a:lnTo>
                  <a:pt x="877" y="194"/>
                </a:lnTo>
                <a:lnTo>
                  <a:pt x="876" y="208"/>
                </a:lnTo>
                <a:lnTo>
                  <a:pt x="875" y="221"/>
                </a:lnTo>
                <a:lnTo>
                  <a:pt x="875" y="235"/>
                </a:lnTo>
                <a:lnTo>
                  <a:pt x="872" y="272"/>
                </a:lnTo>
                <a:lnTo>
                  <a:pt x="872" y="275"/>
                </a:lnTo>
                <a:lnTo>
                  <a:pt x="872" y="279"/>
                </a:lnTo>
                <a:lnTo>
                  <a:pt x="870" y="301"/>
                </a:lnTo>
                <a:lnTo>
                  <a:pt x="868" y="341"/>
                </a:lnTo>
                <a:lnTo>
                  <a:pt x="868" y="352"/>
                </a:lnTo>
                <a:lnTo>
                  <a:pt x="866" y="363"/>
                </a:lnTo>
                <a:lnTo>
                  <a:pt x="866" y="367"/>
                </a:lnTo>
                <a:lnTo>
                  <a:pt x="865" y="391"/>
                </a:lnTo>
                <a:lnTo>
                  <a:pt x="865" y="395"/>
                </a:lnTo>
                <a:lnTo>
                  <a:pt x="863" y="411"/>
                </a:lnTo>
                <a:lnTo>
                  <a:pt x="862" y="427"/>
                </a:lnTo>
                <a:lnTo>
                  <a:pt x="862" y="434"/>
                </a:lnTo>
                <a:lnTo>
                  <a:pt x="862" y="447"/>
                </a:lnTo>
                <a:lnTo>
                  <a:pt x="858" y="501"/>
                </a:lnTo>
                <a:lnTo>
                  <a:pt x="858" y="505"/>
                </a:lnTo>
                <a:lnTo>
                  <a:pt x="857" y="528"/>
                </a:lnTo>
                <a:lnTo>
                  <a:pt x="858" y="529"/>
                </a:lnTo>
                <a:lnTo>
                  <a:pt x="855" y="529"/>
                </a:lnTo>
                <a:lnTo>
                  <a:pt x="804" y="525"/>
                </a:lnTo>
                <a:lnTo>
                  <a:pt x="796" y="525"/>
                </a:lnTo>
                <a:lnTo>
                  <a:pt x="780" y="523"/>
                </a:lnTo>
                <a:lnTo>
                  <a:pt x="777" y="523"/>
                </a:lnTo>
                <a:lnTo>
                  <a:pt x="714" y="518"/>
                </a:lnTo>
                <a:lnTo>
                  <a:pt x="707" y="518"/>
                </a:lnTo>
                <a:lnTo>
                  <a:pt x="705" y="518"/>
                </a:lnTo>
                <a:lnTo>
                  <a:pt x="697" y="518"/>
                </a:lnTo>
                <a:lnTo>
                  <a:pt x="687" y="518"/>
                </a:lnTo>
                <a:lnTo>
                  <a:pt x="686" y="518"/>
                </a:lnTo>
                <a:lnTo>
                  <a:pt x="630" y="512"/>
                </a:lnTo>
                <a:lnTo>
                  <a:pt x="621" y="511"/>
                </a:lnTo>
                <a:lnTo>
                  <a:pt x="561" y="505"/>
                </a:lnTo>
                <a:lnTo>
                  <a:pt x="535" y="503"/>
                </a:lnTo>
                <a:lnTo>
                  <a:pt x="525" y="501"/>
                </a:lnTo>
                <a:lnTo>
                  <a:pt x="515" y="501"/>
                </a:lnTo>
                <a:lnTo>
                  <a:pt x="507" y="500"/>
                </a:lnTo>
                <a:lnTo>
                  <a:pt x="478" y="497"/>
                </a:lnTo>
                <a:lnTo>
                  <a:pt x="468" y="494"/>
                </a:lnTo>
                <a:lnTo>
                  <a:pt x="417" y="489"/>
                </a:lnTo>
                <a:lnTo>
                  <a:pt x="411" y="489"/>
                </a:lnTo>
                <a:lnTo>
                  <a:pt x="402" y="487"/>
                </a:lnTo>
                <a:lnTo>
                  <a:pt x="371" y="485"/>
                </a:lnTo>
                <a:lnTo>
                  <a:pt x="321" y="478"/>
                </a:lnTo>
                <a:lnTo>
                  <a:pt x="317" y="514"/>
                </a:lnTo>
                <a:lnTo>
                  <a:pt x="314" y="532"/>
                </a:lnTo>
                <a:lnTo>
                  <a:pt x="314" y="535"/>
                </a:lnTo>
                <a:lnTo>
                  <a:pt x="312" y="532"/>
                </a:lnTo>
                <a:lnTo>
                  <a:pt x="310" y="532"/>
                </a:lnTo>
                <a:lnTo>
                  <a:pt x="309" y="530"/>
                </a:lnTo>
                <a:lnTo>
                  <a:pt x="300" y="514"/>
                </a:lnTo>
                <a:lnTo>
                  <a:pt x="292" y="501"/>
                </a:lnTo>
                <a:lnTo>
                  <a:pt x="285" y="505"/>
                </a:lnTo>
                <a:lnTo>
                  <a:pt x="281" y="511"/>
                </a:lnTo>
                <a:lnTo>
                  <a:pt x="281" y="522"/>
                </a:lnTo>
                <a:lnTo>
                  <a:pt x="271" y="521"/>
                </a:lnTo>
                <a:lnTo>
                  <a:pt x="232" y="518"/>
                </a:lnTo>
                <a:lnTo>
                  <a:pt x="224" y="512"/>
                </a:lnTo>
                <a:lnTo>
                  <a:pt x="214" y="518"/>
                </a:lnTo>
                <a:lnTo>
                  <a:pt x="202" y="521"/>
                </a:lnTo>
                <a:lnTo>
                  <a:pt x="185" y="514"/>
                </a:lnTo>
                <a:lnTo>
                  <a:pt x="176" y="521"/>
                </a:lnTo>
                <a:lnTo>
                  <a:pt x="177" y="526"/>
                </a:lnTo>
                <a:lnTo>
                  <a:pt x="174" y="528"/>
                </a:lnTo>
                <a:lnTo>
                  <a:pt x="165" y="517"/>
                </a:lnTo>
                <a:lnTo>
                  <a:pt x="159" y="482"/>
                </a:lnTo>
                <a:lnTo>
                  <a:pt x="137" y="465"/>
                </a:lnTo>
                <a:lnTo>
                  <a:pt x="140" y="452"/>
                </a:lnTo>
                <a:lnTo>
                  <a:pt x="113" y="373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9" name="Freeform 251"/>
          <p:cNvSpPr>
            <a:spLocks/>
          </p:cNvSpPr>
          <p:nvPr/>
        </p:nvSpPr>
        <p:spPr bwMode="auto">
          <a:xfrm>
            <a:off x="2074863" y="3676650"/>
            <a:ext cx="917575" cy="915988"/>
          </a:xfrm>
          <a:custGeom>
            <a:avLst/>
            <a:gdLst>
              <a:gd name="T0" fmla="*/ 2147483647 w 582"/>
              <a:gd name="T1" fmla="*/ 2147483647 h 622"/>
              <a:gd name="T2" fmla="*/ 2147483647 w 582"/>
              <a:gd name="T3" fmla="*/ 2147483647 h 622"/>
              <a:gd name="T4" fmla="*/ 2147483647 w 582"/>
              <a:gd name="T5" fmla="*/ 2147483647 h 622"/>
              <a:gd name="T6" fmla="*/ 2147483647 w 582"/>
              <a:gd name="T7" fmla="*/ 2147483647 h 622"/>
              <a:gd name="T8" fmla="*/ 2147483647 w 582"/>
              <a:gd name="T9" fmla="*/ 2147483647 h 622"/>
              <a:gd name="T10" fmla="*/ 2147483647 w 582"/>
              <a:gd name="T11" fmla="*/ 2147483647 h 622"/>
              <a:gd name="T12" fmla="*/ 2147483647 w 582"/>
              <a:gd name="T13" fmla="*/ 2147483647 h 622"/>
              <a:gd name="T14" fmla="*/ 2147483647 w 582"/>
              <a:gd name="T15" fmla="*/ 2147483647 h 622"/>
              <a:gd name="T16" fmla="*/ 2147483647 w 582"/>
              <a:gd name="T17" fmla="*/ 2147483647 h 622"/>
              <a:gd name="T18" fmla="*/ 2147483647 w 582"/>
              <a:gd name="T19" fmla="*/ 2147483647 h 622"/>
              <a:gd name="T20" fmla="*/ 2147483647 w 582"/>
              <a:gd name="T21" fmla="*/ 2147483647 h 622"/>
              <a:gd name="T22" fmla="*/ 2147483647 w 582"/>
              <a:gd name="T23" fmla="*/ 2147483647 h 622"/>
              <a:gd name="T24" fmla="*/ 2147483647 w 582"/>
              <a:gd name="T25" fmla="*/ 2147483647 h 622"/>
              <a:gd name="T26" fmla="*/ 2147483647 w 582"/>
              <a:gd name="T27" fmla="*/ 2147483647 h 622"/>
              <a:gd name="T28" fmla="*/ 2147483647 w 582"/>
              <a:gd name="T29" fmla="*/ 2147483647 h 622"/>
              <a:gd name="T30" fmla="*/ 2147483647 w 582"/>
              <a:gd name="T31" fmla="*/ 2147483647 h 622"/>
              <a:gd name="T32" fmla="*/ 2147483647 w 582"/>
              <a:gd name="T33" fmla="*/ 2147483647 h 622"/>
              <a:gd name="T34" fmla="*/ 2147483647 w 582"/>
              <a:gd name="T35" fmla="*/ 2147483647 h 622"/>
              <a:gd name="T36" fmla="*/ 2147483647 w 582"/>
              <a:gd name="T37" fmla="*/ 2147483647 h 622"/>
              <a:gd name="T38" fmla="*/ 2147483647 w 582"/>
              <a:gd name="T39" fmla="*/ 2147483647 h 622"/>
              <a:gd name="T40" fmla="*/ 2147483647 w 582"/>
              <a:gd name="T41" fmla="*/ 2147483647 h 622"/>
              <a:gd name="T42" fmla="*/ 2147483647 w 582"/>
              <a:gd name="T43" fmla="*/ 2147483647 h 622"/>
              <a:gd name="T44" fmla="*/ 2147483647 w 582"/>
              <a:gd name="T45" fmla="*/ 2147483647 h 622"/>
              <a:gd name="T46" fmla="*/ 2147483647 w 582"/>
              <a:gd name="T47" fmla="*/ 2147483647 h 622"/>
              <a:gd name="T48" fmla="*/ 2147483647 w 582"/>
              <a:gd name="T49" fmla="*/ 2147483647 h 622"/>
              <a:gd name="T50" fmla="*/ 2147483647 w 582"/>
              <a:gd name="T51" fmla="*/ 2147483647 h 622"/>
              <a:gd name="T52" fmla="*/ 2147483647 w 582"/>
              <a:gd name="T53" fmla="*/ 2147483647 h 622"/>
              <a:gd name="T54" fmla="*/ 2147483647 w 582"/>
              <a:gd name="T55" fmla="*/ 2147483647 h 622"/>
              <a:gd name="T56" fmla="*/ 2147483647 w 582"/>
              <a:gd name="T57" fmla="*/ 2147483647 h 622"/>
              <a:gd name="T58" fmla="*/ 2147483647 w 582"/>
              <a:gd name="T59" fmla="*/ 2147483647 h 622"/>
              <a:gd name="T60" fmla="*/ 2147483647 w 582"/>
              <a:gd name="T61" fmla="*/ 2147483647 h 622"/>
              <a:gd name="T62" fmla="*/ 2147483647 w 582"/>
              <a:gd name="T63" fmla="*/ 2147483647 h 622"/>
              <a:gd name="T64" fmla="*/ 2147483647 w 582"/>
              <a:gd name="T65" fmla="*/ 2147483647 h 622"/>
              <a:gd name="T66" fmla="*/ 2147483647 w 582"/>
              <a:gd name="T67" fmla="*/ 2147483647 h 622"/>
              <a:gd name="T68" fmla="*/ 2147483647 w 582"/>
              <a:gd name="T69" fmla="*/ 2147483647 h 622"/>
              <a:gd name="T70" fmla="*/ 2147483647 w 582"/>
              <a:gd name="T71" fmla="*/ 2147483647 h 622"/>
              <a:gd name="T72" fmla="*/ 2147483647 w 582"/>
              <a:gd name="T73" fmla="*/ 2147483647 h 622"/>
              <a:gd name="T74" fmla="*/ 2147483647 w 582"/>
              <a:gd name="T75" fmla="*/ 2147483647 h 622"/>
              <a:gd name="T76" fmla="*/ 2147483647 w 582"/>
              <a:gd name="T77" fmla="*/ 2147483647 h 622"/>
              <a:gd name="T78" fmla="*/ 2147483647 w 582"/>
              <a:gd name="T79" fmla="*/ 2147483647 h 622"/>
              <a:gd name="T80" fmla="*/ 2147483647 w 582"/>
              <a:gd name="T81" fmla="*/ 2147483647 h 622"/>
              <a:gd name="T82" fmla="*/ 2147483647 w 582"/>
              <a:gd name="T83" fmla="*/ 2147483647 h 622"/>
              <a:gd name="T84" fmla="*/ 2147483647 w 582"/>
              <a:gd name="T85" fmla="*/ 2147483647 h 622"/>
              <a:gd name="T86" fmla="*/ 2147483647 w 582"/>
              <a:gd name="T87" fmla="*/ 2147483647 h 622"/>
              <a:gd name="T88" fmla="*/ 2147483647 w 582"/>
              <a:gd name="T89" fmla="*/ 2147483647 h 622"/>
              <a:gd name="T90" fmla="*/ 2147483647 w 582"/>
              <a:gd name="T91" fmla="*/ 0 h 622"/>
              <a:gd name="T92" fmla="*/ 2147483647 w 582"/>
              <a:gd name="T93" fmla="*/ 2147483647 h 622"/>
              <a:gd name="T94" fmla="*/ 2147483647 w 582"/>
              <a:gd name="T95" fmla="*/ 2147483647 h 622"/>
              <a:gd name="T96" fmla="*/ 2147483647 w 582"/>
              <a:gd name="T97" fmla="*/ 2147483647 h 622"/>
              <a:gd name="T98" fmla="*/ 2147483647 w 582"/>
              <a:gd name="T99" fmla="*/ 2147483647 h 622"/>
              <a:gd name="T100" fmla="*/ 2147483647 w 582"/>
              <a:gd name="T101" fmla="*/ 2147483647 h 622"/>
              <a:gd name="T102" fmla="*/ 2147483647 w 582"/>
              <a:gd name="T103" fmla="*/ 2147483647 h 622"/>
              <a:gd name="T104" fmla="*/ 2147483647 w 582"/>
              <a:gd name="T105" fmla="*/ 2147483647 h 622"/>
              <a:gd name="T106" fmla="*/ 2147483647 w 582"/>
              <a:gd name="T107" fmla="*/ 2147483647 h 622"/>
              <a:gd name="T108" fmla="*/ 2147483647 w 582"/>
              <a:gd name="T109" fmla="*/ 2147483647 h 622"/>
              <a:gd name="T110" fmla="*/ 2147483647 w 582"/>
              <a:gd name="T111" fmla="*/ 2147483647 h 622"/>
              <a:gd name="T112" fmla="*/ 2147483647 w 582"/>
              <a:gd name="T113" fmla="*/ 2147483647 h 622"/>
              <a:gd name="T114" fmla="*/ 0 w 582"/>
              <a:gd name="T115" fmla="*/ 2147483647 h 6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82"/>
              <a:gd name="T175" fmla="*/ 0 h 622"/>
              <a:gd name="T176" fmla="*/ 582 w 582"/>
              <a:gd name="T177" fmla="*/ 622 h 62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82" h="622">
                <a:moveTo>
                  <a:pt x="16" y="615"/>
                </a:moveTo>
                <a:lnTo>
                  <a:pt x="76" y="621"/>
                </a:lnTo>
                <a:lnTo>
                  <a:pt x="81" y="572"/>
                </a:lnTo>
                <a:lnTo>
                  <a:pt x="163" y="580"/>
                </a:lnTo>
                <a:lnTo>
                  <a:pt x="233" y="586"/>
                </a:lnTo>
                <a:lnTo>
                  <a:pt x="224" y="573"/>
                </a:lnTo>
                <a:lnTo>
                  <a:pt x="226" y="571"/>
                </a:lnTo>
                <a:lnTo>
                  <a:pt x="224" y="564"/>
                </a:lnTo>
                <a:lnTo>
                  <a:pt x="226" y="562"/>
                </a:lnTo>
                <a:lnTo>
                  <a:pt x="249" y="564"/>
                </a:lnTo>
                <a:lnTo>
                  <a:pt x="260" y="564"/>
                </a:lnTo>
                <a:lnTo>
                  <a:pt x="271" y="565"/>
                </a:lnTo>
                <a:lnTo>
                  <a:pt x="283" y="567"/>
                </a:lnTo>
                <a:lnTo>
                  <a:pt x="338" y="572"/>
                </a:lnTo>
                <a:lnTo>
                  <a:pt x="363" y="573"/>
                </a:lnTo>
                <a:lnTo>
                  <a:pt x="380" y="573"/>
                </a:lnTo>
                <a:lnTo>
                  <a:pt x="387" y="573"/>
                </a:lnTo>
                <a:lnTo>
                  <a:pt x="430" y="578"/>
                </a:lnTo>
                <a:lnTo>
                  <a:pt x="439" y="578"/>
                </a:lnTo>
                <a:lnTo>
                  <a:pt x="462" y="579"/>
                </a:lnTo>
                <a:lnTo>
                  <a:pt x="464" y="579"/>
                </a:lnTo>
                <a:lnTo>
                  <a:pt x="485" y="580"/>
                </a:lnTo>
                <a:lnTo>
                  <a:pt x="486" y="580"/>
                </a:lnTo>
                <a:lnTo>
                  <a:pt x="488" y="580"/>
                </a:lnTo>
                <a:lnTo>
                  <a:pt x="498" y="580"/>
                </a:lnTo>
                <a:lnTo>
                  <a:pt x="521" y="583"/>
                </a:lnTo>
                <a:lnTo>
                  <a:pt x="524" y="583"/>
                </a:lnTo>
                <a:lnTo>
                  <a:pt x="542" y="583"/>
                </a:lnTo>
                <a:lnTo>
                  <a:pt x="547" y="583"/>
                </a:lnTo>
                <a:lnTo>
                  <a:pt x="547" y="573"/>
                </a:lnTo>
                <a:lnTo>
                  <a:pt x="549" y="557"/>
                </a:lnTo>
                <a:lnTo>
                  <a:pt x="550" y="532"/>
                </a:lnTo>
                <a:lnTo>
                  <a:pt x="550" y="526"/>
                </a:lnTo>
                <a:lnTo>
                  <a:pt x="551" y="515"/>
                </a:lnTo>
                <a:lnTo>
                  <a:pt x="551" y="495"/>
                </a:lnTo>
                <a:lnTo>
                  <a:pt x="553" y="479"/>
                </a:lnTo>
                <a:lnTo>
                  <a:pt x="554" y="461"/>
                </a:lnTo>
                <a:lnTo>
                  <a:pt x="556" y="434"/>
                </a:lnTo>
                <a:lnTo>
                  <a:pt x="556" y="432"/>
                </a:lnTo>
                <a:lnTo>
                  <a:pt x="557" y="420"/>
                </a:lnTo>
                <a:lnTo>
                  <a:pt x="557" y="417"/>
                </a:lnTo>
                <a:lnTo>
                  <a:pt x="557" y="413"/>
                </a:lnTo>
                <a:lnTo>
                  <a:pt x="558" y="402"/>
                </a:lnTo>
                <a:lnTo>
                  <a:pt x="558" y="398"/>
                </a:lnTo>
                <a:lnTo>
                  <a:pt x="558" y="385"/>
                </a:lnTo>
                <a:lnTo>
                  <a:pt x="560" y="366"/>
                </a:lnTo>
                <a:lnTo>
                  <a:pt x="561" y="340"/>
                </a:lnTo>
                <a:lnTo>
                  <a:pt x="561" y="333"/>
                </a:lnTo>
                <a:lnTo>
                  <a:pt x="563" y="320"/>
                </a:lnTo>
                <a:lnTo>
                  <a:pt x="564" y="312"/>
                </a:lnTo>
                <a:lnTo>
                  <a:pt x="564" y="286"/>
                </a:lnTo>
                <a:lnTo>
                  <a:pt x="565" y="272"/>
                </a:lnTo>
                <a:lnTo>
                  <a:pt x="565" y="262"/>
                </a:lnTo>
                <a:lnTo>
                  <a:pt x="567" y="257"/>
                </a:lnTo>
                <a:lnTo>
                  <a:pt x="567" y="243"/>
                </a:lnTo>
                <a:lnTo>
                  <a:pt x="567" y="237"/>
                </a:lnTo>
                <a:lnTo>
                  <a:pt x="568" y="228"/>
                </a:lnTo>
                <a:lnTo>
                  <a:pt x="568" y="222"/>
                </a:lnTo>
                <a:lnTo>
                  <a:pt x="569" y="189"/>
                </a:lnTo>
                <a:lnTo>
                  <a:pt x="569" y="177"/>
                </a:lnTo>
                <a:lnTo>
                  <a:pt x="571" y="175"/>
                </a:lnTo>
                <a:lnTo>
                  <a:pt x="571" y="172"/>
                </a:lnTo>
                <a:lnTo>
                  <a:pt x="572" y="142"/>
                </a:lnTo>
                <a:lnTo>
                  <a:pt x="574" y="95"/>
                </a:lnTo>
                <a:lnTo>
                  <a:pt x="578" y="95"/>
                </a:lnTo>
                <a:lnTo>
                  <a:pt x="578" y="70"/>
                </a:lnTo>
                <a:lnTo>
                  <a:pt x="579" y="53"/>
                </a:lnTo>
                <a:lnTo>
                  <a:pt x="581" y="40"/>
                </a:lnTo>
                <a:lnTo>
                  <a:pt x="574" y="40"/>
                </a:lnTo>
                <a:lnTo>
                  <a:pt x="554" y="38"/>
                </a:lnTo>
                <a:lnTo>
                  <a:pt x="549" y="38"/>
                </a:lnTo>
                <a:lnTo>
                  <a:pt x="495" y="35"/>
                </a:lnTo>
                <a:lnTo>
                  <a:pt x="464" y="34"/>
                </a:lnTo>
                <a:lnTo>
                  <a:pt x="416" y="31"/>
                </a:lnTo>
                <a:lnTo>
                  <a:pt x="397" y="29"/>
                </a:lnTo>
                <a:lnTo>
                  <a:pt x="391" y="29"/>
                </a:lnTo>
                <a:lnTo>
                  <a:pt x="349" y="26"/>
                </a:lnTo>
                <a:lnTo>
                  <a:pt x="347" y="26"/>
                </a:lnTo>
                <a:lnTo>
                  <a:pt x="336" y="24"/>
                </a:lnTo>
                <a:lnTo>
                  <a:pt x="325" y="23"/>
                </a:lnTo>
                <a:lnTo>
                  <a:pt x="286" y="22"/>
                </a:lnTo>
                <a:lnTo>
                  <a:pt x="204" y="13"/>
                </a:lnTo>
                <a:lnTo>
                  <a:pt x="201" y="12"/>
                </a:lnTo>
                <a:lnTo>
                  <a:pt x="200" y="12"/>
                </a:lnTo>
                <a:lnTo>
                  <a:pt x="199" y="12"/>
                </a:lnTo>
                <a:lnTo>
                  <a:pt x="145" y="6"/>
                </a:lnTo>
                <a:lnTo>
                  <a:pt x="124" y="5"/>
                </a:lnTo>
                <a:lnTo>
                  <a:pt x="99" y="2"/>
                </a:lnTo>
                <a:lnTo>
                  <a:pt x="92" y="2"/>
                </a:lnTo>
                <a:lnTo>
                  <a:pt x="67" y="0"/>
                </a:lnTo>
                <a:lnTo>
                  <a:pt x="65" y="26"/>
                </a:lnTo>
                <a:lnTo>
                  <a:pt x="62" y="53"/>
                </a:lnTo>
                <a:lnTo>
                  <a:pt x="55" y="107"/>
                </a:lnTo>
                <a:lnTo>
                  <a:pt x="49" y="159"/>
                </a:lnTo>
                <a:lnTo>
                  <a:pt x="49" y="161"/>
                </a:lnTo>
                <a:lnTo>
                  <a:pt x="42" y="219"/>
                </a:lnTo>
                <a:lnTo>
                  <a:pt x="40" y="239"/>
                </a:lnTo>
                <a:lnTo>
                  <a:pt x="40" y="240"/>
                </a:lnTo>
                <a:lnTo>
                  <a:pt x="38" y="262"/>
                </a:lnTo>
                <a:lnTo>
                  <a:pt x="35" y="283"/>
                </a:lnTo>
                <a:lnTo>
                  <a:pt x="31" y="325"/>
                </a:lnTo>
                <a:lnTo>
                  <a:pt x="29" y="348"/>
                </a:lnTo>
                <a:lnTo>
                  <a:pt x="29" y="351"/>
                </a:lnTo>
                <a:lnTo>
                  <a:pt x="29" y="352"/>
                </a:lnTo>
                <a:lnTo>
                  <a:pt x="22" y="410"/>
                </a:lnTo>
                <a:lnTo>
                  <a:pt x="22" y="416"/>
                </a:lnTo>
                <a:lnTo>
                  <a:pt x="19" y="432"/>
                </a:lnTo>
                <a:lnTo>
                  <a:pt x="16" y="457"/>
                </a:lnTo>
                <a:lnTo>
                  <a:pt x="16" y="460"/>
                </a:lnTo>
                <a:lnTo>
                  <a:pt x="13" y="486"/>
                </a:lnTo>
                <a:lnTo>
                  <a:pt x="12" y="495"/>
                </a:lnTo>
                <a:lnTo>
                  <a:pt x="2" y="590"/>
                </a:lnTo>
                <a:lnTo>
                  <a:pt x="2" y="593"/>
                </a:lnTo>
                <a:lnTo>
                  <a:pt x="0" y="614"/>
                </a:lnTo>
                <a:lnTo>
                  <a:pt x="16" y="615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0" name="Freeform 252"/>
          <p:cNvSpPr>
            <a:spLocks/>
          </p:cNvSpPr>
          <p:nvPr/>
        </p:nvSpPr>
        <p:spPr bwMode="auto">
          <a:xfrm>
            <a:off x="804863" y="2671763"/>
            <a:ext cx="852487" cy="1228725"/>
          </a:xfrm>
          <a:custGeom>
            <a:avLst/>
            <a:gdLst>
              <a:gd name="T0" fmla="*/ 2147483647 w 540"/>
              <a:gd name="T1" fmla="*/ 2147483647 h 834"/>
              <a:gd name="T2" fmla="*/ 2147483647 w 540"/>
              <a:gd name="T3" fmla="*/ 2147483647 h 834"/>
              <a:gd name="T4" fmla="*/ 2147483647 w 540"/>
              <a:gd name="T5" fmla="*/ 2147483647 h 834"/>
              <a:gd name="T6" fmla="*/ 2147483647 w 540"/>
              <a:gd name="T7" fmla="*/ 2147483647 h 834"/>
              <a:gd name="T8" fmla="*/ 2147483647 w 540"/>
              <a:gd name="T9" fmla="*/ 2147483647 h 834"/>
              <a:gd name="T10" fmla="*/ 2147483647 w 540"/>
              <a:gd name="T11" fmla="*/ 2147483647 h 834"/>
              <a:gd name="T12" fmla="*/ 2147483647 w 540"/>
              <a:gd name="T13" fmla="*/ 2147483647 h 834"/>
              <a:gd name="T14" fmla="*/ 2147483647 w 540"/>
              <a:gd name="T15" fmla="*/ 2147483647 h 834"/>
              <a:gd name="T16" fmla="*/ 2147483647 w 540"/>
              <a:gd name="T17" fmla="*/ 2147483647 h 834"/>
              <a:gd name="T18" fmla="*/ 2147483647 w 540"/>
              <a:gd name="T19" fmla="*/ 2147483647 h 834"/>
              <a:gd name="T20" fmla="*/ 2147483647 w 540"/>
              <a:gd name="T21" fmla="*/ 2147483647 h 834"/>
              <a:gd name="T22" fmla="*/ 2147483647 w 540"/>
              <a:gd name="T23" fmla="*/ 2147483647 h 834"/>
              <a:gd name="T24" fmla="*/ 2147483647 w 540"/>
              <a:gd name="T25" fmla="*/ 2147483647 h 834"/>
              <a:gd name="T26" fmla="*/ 2147483647 w 540"/>
              <a:gd name="T27" fmla="*/ 2147483647 h 834"/>
              <a:gd name="T28" fmla="*/ 2147483647 w 540"/>
              <a:gd name="T29" fmla="*/ 2147483647 h 834"/>
              <a:gd name="T30" fmla="*/ 2147483647 w 540"/>
              <a:gd name="T31" fmla="*/ 2147483647 h 834"/>
              <a:gd name="T32" fmla="*/ 2147483647 w 540"/>
              <a:gd name="T33" fmla="*/ 2147483647 h 834"/>
              <a:gd name="T34" fmla="*/ 2147483647 w 540"/>
              <a:gd name="T35" fmla="*/ 2147483647 h 834"/>
              <a:gd name="T36" fmla="*/ 2147483647 w 540"/>
              <a:gd name="T37" fmla="*/ 2147483647 h 834"/>
              <a:gd name="T38" fmla="*/ 2147483647 w 540"/>
              <a:gd name="T39" fmla="*/ 2147483647 h 834"/>
              <a:gd name="T40" fmla="*/ 2147483647 w 540"/>
              <a:gd name="T41" fmla="*/ 2147483647 h 834"/>
              <a:gd name="T42" fmla="*/ 2147483647 w 540"/>
              <a:gd name="T43" fmla="*/ 2147483647 h 834"/>
              <a:gd name="T44" fmla="*/ 2147483647 w 540"/>
              <a:gd name="T45" fmla="*/ 2147483647 h 834"/>
              <a:gd name="T46" fmla="*/ 2147483647 w 540"/>
              <a:gd name="T47" fmla="*/ 2147483647 h 834"/>
              <a:gd name="T48" fmla="*/ 2147483647 w 540"/>
              <a:gd name="T49" fmla="*/ 2147483647 h 834"/>
              <a:gd name="T50" fmla="*/ 2147483647 w 540"/>
              <a:gd name="T51" fmla="*/ 2147483647 h 834"/>
              <a:gd name="T52" fmla="*/ 2147483647 w 540"/>
              <a:gd name="T53" fmla="*/ 2147483647 h 834"/>
              <a:gd name="T54" fmla="*/ 2147483647 w 540"/>
              <a:gd name="T55" fmla="*/ 2147483647 h 834"/>
              <a:gd name="T56" fmla="*/ 2147483647 w 540"/>
              <a:gd name="T57" fmla="*/ 2147483647 h 834"/>
              <a:gd name="T58" fmla="*/ 2147483647 w 540"/>
              <a:gd name="T59" fmla="*/ 2147483647 h 834"/>
              <a:gd name="T60" fmla="*/ 2147483647 w 540"/>
              <a:gd name="T61" fmla="*/ 2147483647 h 834"/>
              <a:gd name="T62" fmla="*/ 2147483647 w 540"/>
              <a:gd name="T63" fmla="*/ 2147483647 h 834"/>
              <a:gd name="T64" fmla="*/ 2147483647 w 540"/>
              <a:gd name="T65" fmla="*/ 2147483647 h 834"/>
              <a:gd name="T66" fmla="*/ 2147483647 w 540"/>
              <a:gd name="T67" fmla="*/ 2147483647 h 834"/>
              <a:gd name="T68" fmla="*/ 2147483647 w 540"/>
              <a:gd name="T69" fmla="*/ 2147483647 h 834"/>
              <a:gd name="T70" fmla="*/ 2147483647 w 540"/>
              <a:gd name="T71" fmla="*/ 2147483647 h 834"/>
              <a:gd name="T72" fmla="*/ 2147483647 w 540"/>
              <a:gd name="T73" fmla="*/ 2147483647 h 834"/>
              <a:gd name="T74" fmla="*/ 2147483647 w 540"/>
              <a:gd name="T75" fmla="*/ 2147483647 h 834"/>
              <a:gd name="T76" fmla="*/ 2147483647 w 540"/>
              <a:gd name="T77" fmla="*/ 2147483647 h 834"/>
              <a:gd name="T78" fmla="*/ 2147483647 w 540"/>
              <a:gd name="T79" fmla="*/ 2147483647 h 834"/>
              <a:gd name="T80" fmla="*/ 2147483647 w 540"/>
              <a:gd name="T81" fmla="*/ 2147483647 h 834"/>
              <a:gd name="T82" fmla="*/ 2147483647 w 540"/>
              <a:gd name="T83" fmla="*/ 2147483647 h 834"/>
              <a:gd name="T84" fmla="*/ 2147483647 w 540"/>
              <a:gd name="T85" fmla="*/ 2147483647 h 834"/>
              <a:gd name="T86" fmla="*/ 2147483647 w 540"/>
              <a:gd name="T87" fmla="*/ 2147483647 h 834"/>
              <a:gd name="T88" fmla="*/ 2147483647 w 540"/>
              <a:gd name="T89" fmla="*/ 2147483647 h 834"/>
              <a:gd name="T90" fmla="*/ 2147483647 w 540"/>
              <a:gd name="T91" fmla="*/ 2147483647 h 834"/>
              <a:gd name="T92" fmla="*/ 2147483647 w 540"/>
              <a:gd name="T93" fmla="*/ 2147483647 h 834"/>
              <a:gd name="T94" fmla="*/ 2147483647 w 540"/>
              <a:gd name="T95" fmla="*/ 2147483647 h 834"/>
              <a:gd name="T96" fmla="*/ 2147483647 w 540"/>
              <a:gd name="T97" fmla="*/ 2147483647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40"/>
              <a:gd name="T148" fmla="*/ 0 h 834"/>
              <a:gd name="T149" fmla="*/ 540 w 540"/>
              <a:gd name="T150" fmla="*/ 834 h 8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40" h="834">
                <a:moveTo>
                  <a:pt x="2" y="306"/>
                </a:moveTo>
                <a:lnTo>
                  <a:pt x="2" y="310"/>
                </a:lnTo>
                <a:lnTo>
                  <a:pt x="0" y="318"/>
                </a:lnTo>
                <a:lnTo>
                  <a:pt x="5" y="324"/>
                </a:lnTo>
                <a:lnTo>
                  <a:pt x="6" y="327"/>
                </a:lnTo>
                <a:lnTo>
                  <a:pt x="11" y="332"/>
                </a:lnTo>
                <a:lnTo>
                  <a:pt x="23" y="350"/>
                </a:lnTo>
                <a:lnTo>
                  <a:pt x="27" y="356"/>
                </a:lnTo>
                <a:lnTo>
                  <a:pt x="33" y="364"/>
                </a:lnTo>
                <a:lnTo>
                  <a:pt x="44" y="379"/>
                </a:lnTo>
                <a:lnTo>
                  <a:pt x="48" y="383"/>
                </a:lnTo>
                <a:lnTo>
                  <a:pt x="49" y="386"/>
                </a:lnTo>
                <a:lnTo>
                  <a:pt x="55" y="395"/>
                </a:lnTo>
                <a:lnTo>
                  <a:pt x="72" y="417"/>
                </a:lnTo>
                <a:lnTo>
                  <a:pt x="83" y="432"/>
                </a:lnTo>
                <a:lnTo>
                  <a:pt x="105" y="464"/>
                </a:lnTo>
                <a:lnTo>
                  <a:pt x="130" y="498"/>
                </a:lnTo>
                <a:lnTo>
                  <a:pt x="141" y="515"/>
                </a:lnTo>
                <a:lnTo>
                  <a:pt x="144" y="519"/>
                </a:lnTo>
                <a:lnTo>
                  <a:pt x="159" y="540"/>
                </a:lnTo>
                <a:lnTo>
                  <a:pt x="164" y="547"/>
                </a:lnTo>
                <a:lnTo>
                  <a:pt x="189" y="583"/>
                </a:lnTo>
                <a:lnTo>
                  <a:pt x="232" y="643"/>
                </a:lnTo>
                <a:lnTo>
                  <a:pt x="252" y="672"/>
                </a:lnTo>
                <a:lnTo>
                  <a:pt x="277" y="706"/>
                </a:lnTo>
                <a:lnTo>
                  <a:pt x="278" y="706"/>
                </a:lnTo>
                <a:lnTo>
                  <a:pt x="288" y="722"/>
                </a:lnTo>
                <a:lnTo>
                  <a:pt x="296" y="733"/>
                </a:lnTo>
                <a:lnTo>
                  <a:pt x="322" y="772"/>
                </a:lnTo>
                <a:lnTo>
                  <a:pt x="346" y="803"/>
                </a:lnTo>
                <a:lnTo>
                  <a:pt x="367" y="833"/>
                </a:lnTo>
                <a:lnTo>
                  <a:pt x="375" y="808"/>
                </a:lnTo>
                <a:lnTo>
                  <a:pt x="375" y="752"/>
                </a:lnTo>
                <a:lnTo>
                  <a:pt x="379" y="738"/>
                </a:lnTo>
                <a:lnTo>
                  <a:pt x="376" y="715"/>
                </a:lnTo>
                <a:lnTo>
                  <a:pt x="399" y="712"/>
                </a:lnTo>
                <a:lnTo>
                  <a:pt x="418" y="729"/>
                </a:lnTo>
                <a:lnTo>
                  <a:pt x="437" y="713"/>
                </a:lnTo>
                <a:lnTo>
                  <a:pt x="448" y="643"/>
                </a:lnTo>
                <a:lnTo>
                  <a:pt x="453" y="626"/>
                </a:lnTo>
                <a:lnTo>
                  <a:pt x="453" y="615"/>
                </a:lnTo>
                <a:lnTo>
                  <a:pt x="460" y="579"/>
                </a:lnTo>
                <a:lnTo>
                  <a:pt x="462" y="561"/>
                </a:lnTo>
                <a:lnTo>
                  <a:pt x="465" y="544"/>
                </a:lnTo>
                <a:lnTo>
                  <a:pt x="465" y="543"/>
                </a:lnTo>
                <a:lnTo>
                  <a:pt x="472" y="501"/>
                </a:lnTo>
                <a:lnTo>
                  <a:pt x="473" y="486"/>
                </a:lnTo>
                <a:lnTo>
                  <a:pt x="478" y="464"/>
                </a:lnTo>
                <a:lnTo>
                  <a:pt x="479" y="456"/>
                </a:lnTo>
                <a:lnTo>
                  <a:pt x="480" y="450"/>
                </a:lnTo>
                <a:lnTo>
                  <a:pt x="482" y="444"/>
                </a:lnTo>
                <a:lnTo>
                  <a:pt x="483" y="425"/>
                </a:lnTo>
                <a:lnTo>
                  <a:pt x="496" y="356"/>
                </a:lnTo>
                <a:lnTo>
                  <a:pt x="496" y="352"/>
                </a:lnTo>
                <a:lnTo>
                  <a:pt x="500" y="328"/>
                </a:lnTo>
                <a:lnTo>
                  <a:pt x="502" y="311"/>
                </a:lnTo>
                <a:lnTo>
                  <a:pt x="504" y="302"/>
                </a:lnTo>
                <a:lnTo>
                  <a:pt x="505" y="289"/>
                </a:lnTo>
                <a:lnTo>
                  <a:pt x="509" y="264"/>
                </a:lnTo>
                <a:lnTo>
                  <a:pt x="515" y="235"/>
                </a:lnTo>
                <a:lnTo>
                  <a:pt x="522" y="195"/>
                </a:lnTo>
                <a:lnTo>
                  <a:pt x="527" y="159"/>
                </a:lnTo>
                <a:lnTo>
                  <a:pt x="537" y="99"/>
                </a:lnTo>
                <a:lnTo>
                  <a:pt x="539" y="87"/>
                </a:lnTo>
                <a:lnTo>
                  <a:pt x="523" y="85"/>
                </a:lnTo>
                <a:lnTo>
                  <a:pt x="522" y="84"/>
                </a:lnTo>
                <a:lnTo>
                  <a:pt x="519" y="84"/>
                </a:lnTo>
                <a:lnTo>
                  <a:pt x="496" y="80"/>
                </a:lnTo>
                <a:lnTo>
                  <a:pt x="483" y="77"/>
                </a:lnTo>
                <a:lnTo>
                  <a:pt x="461" y="74"/>
                </a:lnTo>
                <a:lnTo>
                  <a:pt x="381" y="60"/>
                </a:lnTo>
                <a:lnTo>
                  <a:pt x="308" y="47"/>
                </a:lnTo>
                <a:lnTo>
                  <a:pt x="304" y="45"/>
                </a:lnTo>
                <a:lnTo>
                  <a:pt x="286" y="42"/>
                </a:lnTo>
                <a:lnTo>
                  <a:pt x="282" y="42"/>
                </a:lnTo>
                <a:lnTo>
                  <a:pt x="211" y="29"/>
                </a:lnTo>
                <a:lnTo>
                  <a:pt x="188" y="23"/>
                </a:lnTo>
                <a:lnTo>
                  <a:pt x="173" y="20"/>
                </a:lnTo>
                <a:lnTo>
                  <a:pt x="124" y="11"/>
                </a:lnTo>
                <a:lnTo>
                  <a:pt x="121" y="9"/>
                </a:lnTo>
                <a:lnTo>
                  <a:pt x="109" y="6"/>
                </a:lnTo>
                <a:lnTo>
                  <a:pt x="81" y="1"/>
                </a:lnTo>
                <a:lnTo>
                  <a:pt x="72" y="0"/>
                </a:lnTo>
                <a:lnTo>
                  <a:pt x="66" y="23"/>
                </a:lnTo>
                <a:lnTo>
                  <a:pt x="55" y="67"/>
                </a:lnTo>
                <a:lnTo>
                  <a:pt x="52" y="84"/>
                </a:lnTo>
                <a:lnTo>
                  <a:pt x="36" y="158"/>
                </a:lnTo>
                <a:lnTo>
                  <a:pt x="23" y="216"/>
                </a:lnTo>
                <a:lnTo>
                  <a:pt x="18" y="241"/>
                </a:lnTo>
                <a:lnTo>
                  <a:pt x="15" y="250"/>
                </a:lnTo>
                <a:lnTo>
                  <a:pt x="12" y="264"/>
                </a:lnTo>
                <a:lnTo>
                  <a:pt x="11" y="270"/>
                </a:lnTo>
                <a:lnTo>
                  <a:pt x="9" y="278"/>
                </a:lnTo>
                <a:lnTo>
                  <a:pt x="6" y="284"/>
                </a:lnTo>
                <a:lnTo>
                  <a:pt x="6" y="291"/>
                </a:lnTo>
                <a:lnTo>
                  <a:pt x="4" y="300"/>
                </a:lnTo>
                <a:lnTo>
                  <a:pt x="2" y="304"/>
                </a:lnTo>
                <a:lnTo>
                  <a:pt x="2" y="306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1" name="Freeform 253"/>
          <p:cNvSpPr>
            <a:spLocks/>
          </p:cNvSpPr>
          <p:nvPr/>
        </p:nvSpPr>
        <p:spPr bwMode="auto">
          <a:xfrm>
            <a:off x="388938" y="1911350"/>
            <a:ext cx="1077912" cy="828675"/>
          </a:xfrm>
          <a:custGeom>
            <a:avLst/>
            <a:gdLst>
              <a:gd name="T0" fmla="*/ 2147483647 w 683"/>
              <a:gd name="T1" fmla="*/ 2147483647 h 564"/>
              <a:gd name="T2" fmla="*/ 2147483647 w 683"/>
              <a:gd name="T3" fmla="*/ 2147483647 h 564"/>
              <a:gd name="T4" fmla="*/ 2147483647 w 683"/>
              <a:gd name="T5" fmla="*/ 2147483647 h 564"/>
              <a:gd name="T6" fmla="*/ 2147483647 w 683"/>
              <a:gd name="T7" fmla="*/ 2147483647 h 564"/>
              <a:gd name="T8" fmla="*/ 2147483647 w 683"/>
              <a:gd name="T9" fmla="*/ 2147483647 h 564"/>
              <a:gd name="T10" fmla="*/ 2147483647 w 683"/>
              <a:gd name="T11" fmla="*/ 2147483647 h 564"/>
              <a:gd name="T12" fmla="*/ 2147483647 w 683"/>
              <a:gd name="T13" fmla="*/ 2147483647 h 564"/>
              <a:gd name="T14" fmla="*/ 2147483647 w 683"/>
              <a:gd name="T15" fmla="*/ 2147483647 h 564"/>
              <a:gd name="T16" fmla="*/ 2147483647 w 683"/>
              <a:gd name="T17" fmla="*/ 2147483647 h 564"/>
              <a:gd name="T18" fmla="*/ 2147483647 w 683"/>
              <a:gd name="T19" fmla="*/ 2147483647 h 564"/>
              <a:gd name="T20" fmla="*/ 2147483647 w 683"/>
              <a:gd name="T21" fmla="*/ 2147483647 h 564"/>
              <a:gd name="T22" fmla="*/ 2147483647 w 683"/>
              <a:gd name="T23" fmla="*/ 2147483647 h 564"/>
              <a:gd name="T24" fmla="*/ 2147483647 w 683"/>
              <a:gd name="T25" fmla="*/ 2147483647 h 564"/>
              <a:gd name="T26" fmla="*/ 2147483647 w 683"/>
              <a:gd name="T27" fmla="*/ 2147483647 h 564"/>
              <a:gd name="T28" fmla="*/ 0 w 683"/>
              <a:gd name="T29" fmla="*/ 2147483647 h 564"/>
              <a:gd name="T30" fmla="*/ 2147483647 w 683"/>
              <a:gd name="T31" fmla="*/ 2147483647 h 564"/>
              <a:gd name="T32" fmla="*/ 2147483647 w 683"/>
              <a:gd name="T33" fmla="*/ 2147483647 h 564"/>
              <a:gd name="T34" fmla="*/ 2147483647 w 683"/>
              <a:gd name="T35" fmla="*/ 2147483647 h 564"/>
              <a:gd name="T36" fmla="*/ 2147483647 w 683"/>
              <a:gd name="T37" fmla="*/ 2147483647 h 564"/>
              <a:gd name="T38" fmla="*/ 2147483647 w 683"/>
              <a:gd name="T39" fmla="*/ 2147483647 h 564"/>
              <a:gd name="T40" fmla="*/ 2147483647 w 683"/>
              <a:gd name="T41" fmla="*/ 0 h 564"/>
              <a:gd name="T42" fmla="*/ 2147483647 w 683"/>
              <a:gd name="T43" fmla="*/ 2147483647 h 564"/>
              <a:gd name="T44" fmla="*/ 2147483647 w 683"/>
              <a:gd name="T45" fmla="*/ 2147483647 h 564"/>
              <a:gd name="T46" fmla="*/ 2147483647 w 683"/>
              <a:gd name="T47" fmla="*/ 2147483647 h 564"/>
              <a:gd name="T48" fmla="*/ 2147483647 w 683"/>
              <a:gd name="T49" fmla="*/ 2147483647 h 564"/>
              <a:gd name="T50" fmla="*/ 2147483647 w 683"/>
              <a:gd name="T51" fmla="*/ 2147483647 h 564"/>
              <a:gd name="T52" fmla="*/ 2147483647 w 683"/>
              <a:gd name="T53" fmla="*/ 2147483647 h 564"/>
              <a:gd name="T54" fmla="*/ 2147483647 w 683"/>
              <a:gd name="T55" fmla="*/ 2147483647 h 564"/>
              <a:gd name="T56" fmla="*/ 2147483647 w 683"/>
              <a:gd name="T57" fmla="*/ 2147483647 h 564"/>
              <a:gd name="T58" fmla="*/ 2147483647 w 683"/>
              <a:gd name="T59" fmla="*/ 2147483647 h 564"/>
              <a:gd name="T60" fmla="*/ 2147483647 w 683"/>
              <a:gd name="T61" fmla="*/ 2147483647 h 564"/>
              <a:gd name="T62" fmla="*/ 2147483647 w 683"/>
              <a:gd name="T63" fmla="*/ 2147483647 h 564"/>
              <a:gd name="T64" fmla="*/ 2147483647 w 683"/>
              <a:gd name="T65" fmla="*/ 2147483647 h 564"/>
              <a:gd name="T66" fmla="*/ 2147483647 w 683"/>
              <a:gd name="T67" fmla="*/ 2147483647 h 564"/>
              <a:gd name="T68" fmla="*/ 2147483647 w 683"/>
              <a:gd name="T69" fmla="*/ 2147483647 h 564"/>
              <a:gd name="T70" fmla="*/ 2147483647 w 683"/>
              <a:gd name="T71" fmla="*/ 2147483647 h 564"/>
              <a:gd name="T72" fmla="*/ 2147483647 w 683"/>
              <a:gd name="T73" fmla="*/ 2147483647 h 564"/>
              <a:gd name="T74" fmla="*/ 2147483647 w 683"/>
              <a:gd name="T75" fmla="*/ 2147483647 h 564"/>
              <a:gd name="T76" fmla="*/ 2147483647 w 683"/>
              <a:gd name="T77" fmla="*/ 2147483647 h 564"/>
              <a:gd name="T78" fmla="*/ 2147483647 w 683"/>
              <a:gd name="T79" fmla="*/ 2147483647 h 564"/>
              <a:gd name="T80" fmla="*/ 2147483647 w 683"/>
              <a:gd name="T81" fmla="*/ 2147483647 h 564"/>
              <a:gd name="T82" fmla="*/ 2147483647 w 683"/>
              <a:gd name="T83" fmla="*/ 2147483647 h 564"/>
              <a:gd name="T84" fmla="*/ 2147483647 w 683"/>
              <a:gd name="T85" fmla="*/ 2147483647 h 564"/>
              <a:gd name="T86" fmla="*/ 2147483647 w 683"/>
              <a:gd name="T87" fmla="*/ 2147483647 h 5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3"/>
              <a:gd name="T133" fmla="*/ 0 h 564"/>
              <a:gd name="T134" fmla="*/ 683 w 683"/>
              <a:gd name="T135" fmla="*/ 564 h 5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3" h="564">
                <a:moveTo>
                  <a:pt x="600" y="316"/>
                </a:moveTo>
                <a:lnTo>
                  <a:pt x="610" y="323"/>
                </a:lnTo>
                <a:lnTo>
                  <a:pt x="615" y="325"/>
                </a:lnTo>
                <a:lnTo>
                  <a:pt x="621" y="336"/>
                </a:lnTo>
                <a:lnTo>
                  <a:pt x="618" y="340"/>
                </a:lnTo>
                <a:lnTo>
                  <a:pt x="610" y="363"/>
                </a:lnTo>
                <a:lnTo>
                  <a:pt x="607" y="366"/>
                </a:lnTo>
                <a:lnTo>
                  <a:pt x="604" y="370"/>
                </a:lnTo>
                <a:lnTo>
                  <a:pt x="601" y="384"/>
                </a:lnTo>
                <a:lnTo>
                  <a:pt x="600" y="395"/>
                </a:lnTo>
                <a:lnTo>
                  <a:pt x="590" y="439"/>
                </a:lnTo>
                <a:lnTo>
                  <a:pt x="568" y="563"/>
                </a:lnTo>
                <a:lnTo>
                  <a:pt x="550" y="560"/>
                </a:lnTo>
                <a:lnTo>
                  <a:pt x="546" y="560"/>
                </a:lnTo>
                <a:lnTo>
                  <a:pt x="475" y="546"/>
                </a:lnTo>
                <a:lnTo>
                  <a:pt x="452" y="540"/>
                </a:lnTo>
                <a:lnTo>
                  <a:pt x="437" y="538"/>
                </a:lnTo>
                <a:lnTo>
                  <a:pt x="388" y="528"/>
                </a:lnTo>
                <a:lnTo>
                  <a:pt x="385" y="527"/>
                </a:lnTo>
                <a:lnTo>
                  <a:pt x="373" y="524"/>
                </a:lnTo>
                <a:lnTo>
                  <a:pt x="345" y="518"/>
                </a:lnTo>
                <a:lnTo>
                  <a:pt x="336" y="517"/>
                </a:lnTo>
                <a:lnTo>
                  <a:pt x="319" y="513"/>
                </a:lnTo>
                <a:lnTo>
                  <a:pt x="315" y="513"/>
                </a:lnTo>
                <a:lnTo>
                  <a:pt x="266" y="500"/>
                </a:lnTo>
                <a:lnTo>
                  <a:pt x="251" y="497"/>
                </a:lnTo>
                <a:lnTo>
                  <a:pt x="233" y="493"/>
                </a:lnTo>
                <a:lnTo>
                  <a:pt x="222" y="491"/>
                </a:lnTo>
                <a:lnTo>
                  <a:pt x="179" y="480"/>
                </a:lnTo>
                <a:lnTo>
                  <a:pt x="167" y="477"/>
                </a:lnTo>
                <a:lnTo>
                  <a:pt x="157" y="474"/>
                </a:lnTo>
                <a:lnTo>
                  <a:pt x="99" y="460"/>
                </a:lnTo>
                <a:lnTo>
                  <a:pt x="91" y="457"/>
                </a:lnTo>
                <a:lnTo>
                  <a:pt x="84" y="456"/>
                </a:lnTo>
                <a:lnTo>
                  <a:pt x="76" y="455"/>
                </a:lnTo>
                <a:lnTo>
                  <a:pt x="69" y="452"/>
                </a:lnTo>
                <a:lnTo>
                  <a:pt x="62" y="450"/>
                </a:lnTo>
                <a:lnTo>
                  <a:pt x="53" y="448"/>
                </a:lnTo>
                <a:lnTo>
                  <a:pt x="51" y="448"/>
                </a:lnTo>
                <a:lnTo>
                  <a:pt x="38" y="445"/>
                </a:lnTo>
                <a:lnTo>
                  <a:pt x="24" y="441"/>
                </a:lnTo>
                <a:lnTo>
                  <a:pt x="15" y="439"/>
                </a:lnTo>
                <a:lnTo>
                  <a:pt x="8" y="437"/>
                </a:lnTo>
                <a:lnTo>
                  <a:pt x="0" y="423"/>
                </a:lnTo>
                <a:lnTo>
                  <a:pt x="11" y="366"/>
                </a:lnTo>
                <a:lnTo>
                  <a:pt x="2" y="343"/>
                </a:lnTo>
                <a:lnTo>
                  <a:pt x="15" y="331"/>
                </a:lnTo>
                <a:lnTo>
                  <a:pt x="33" y="293"/>
                </a:lnTo>
                <a:lnTo>
                  <a:pt x="38" y="290"/>
                </a:lnTo>
                <a:lnTo>
                  <a:pt x="52" y="268"/>
                </a:lnTo>
                <a:lnTo>
                  <a:pt x="65" y="243"/>
                </a:lnTo>
                <a:lnTo>
                  <a:pt x="78" y="200"/>
                </a:lnTo>
                <a:lnTo>
                  <a:pt x="107" y="125"/>
                </a:lnTo>
                <a:lnTo>
                  <a:pt x="107" y="124"/>
                </a:lnTo>
                <a:lnTo>
                  <a:pt x="107" y="123"/>
                </a:lnTo>
                <a:lnTo>
                  <a:pt x="117" y="102"/>
                </a:lnTo>
                <a:lnTo>
                  <a:pt x="131" y="51"/>
                </a:lnTo>
                <a:lnTo>
                  <a:pt x="131" y="47"/>
                </a:lnTo>
                <a:lnTo>
                  <a:pt x="142" y="12"/>
                </a:lnTo>
                <a:lnTo>
                  <a:pt x="139" y="0"/>
                </a:lnTo>
                <a:lnTo>
                  <a:pt x="141" y="0"/>
                </a:lnTo>
                <a:lnTo>
                  <a:pt x="148" y="8"/>
                </a:lnTo>
                <a:lnTo>
                  <a:pt x="159" y="6"/>
                </a:lnTo>
                <a:lnTo>
                  <a:pt x="167" y="2"/>
                </a:lnTo>
                <a:lnTo>
                  <a:pt x="179" y="5"/>
                </a:lnTo>
                <a:lnTo>
                  <a:pt x="181" y="8"/>
                </a:lnTo>
                <a:lnTo>
                  <a:pt x="185" y="20"/>
                </a:lnTo>
                <a:lnTo>
                  <a:pt x="193" y="22"/>
                </a:lnTo>
                <a:lnTo>
                  <a:pt x="197" y="20"/>
                </a:lnTo>
                <a:lnTo>
                  <a:pt x="211" y="29"/>
                </a:lnTo>
                <a:lnTo>
                  <a:pt x="221" y="49"/>
                </a:lnTo>
                <a:lnTo>
                  <a:pt x="219" y="62"/>
                </a:lnTo>
                <a:lnTo>
                  <a:pt x="219" y="73"/>
                </a:lnTo>
                <a:lnTo>
                  <a:pt x="218" y="74"/>
                </a:lnTo>
                <a:lnTo>
                  <a:pt x="218" y="76"/>
                </a:lnTo>
                <a:lnTo>
                  <a:pt x="217" y="82"/>
                </a:lnTo>
                <a:lnTo>
                  <a:pt x="237" y="98"/>
                </a:lnTo>
                <a:lnTo>
                  <a:pt x="251" y="103"/>
                </a:lnTo>
                <a:lnTo>
                  <a:pt x="257" y="100"/>
                </a:lnTo>
                <a:lnTo>
                  <a:pt x="262" y="102"/>
                </a:lnTo>
                <a:lnTo>
                  <a:pt x="279" y="99"/>
                </a:lnTo>
                <a:lnTo>
                  <a:pt x="287" y="94"/>
                </a:lnTo>
                <a:lnTo>
                  <a:pt x="293" y="96"/>
                </a:lnTo>
                <a:lnTo>
                  <a:pt x="309" y="96"/>
                </a:lnTo>
                <a:lnTo>
                  <a:pt x="311" y="98"/>
                </a:lnTo>
                <a:lnTo>
                  <a:pt x="314" y="100"/>
                </a:lnTo>
                <a:lnTo>
                  <a:pt x="330" y="109"/>
                </a:lnTo>
                <a:lnTo>
                  <a:pt x="332" y="116"/>
                </a:lnTo>
                <a:lnTo>
                  <a:pt x="352" y="116"/>
                </a:lnTo>
                <a:lnTo>
                  <a:pt x="356" y="114"/>
                </a:lnTo>
                <a:lnTo>
                  <a:pt x="372" y="113"/>
                </a:lnTo>
                <a:lnTo>
                  <a:pt x="373" y="110"/>
                </a:lnTo>
                <a:lnTo>
                  <a:pt x="385" y="117"/>
                </a:lnTo>
                <a:lnTo>
                  <a:pt x="406" y="120"/>
                </a:lnTo>
                <a:lnTo>
                  <a:pt x="423" y="113"/>
                </a:lnTo>
                <a:lnTo>
                  <a:pt x="427" y="113"/>
                </a:lnTo>
                <a:lnTo>
                  <a:pt x="431" y="113"/>
                </a:lnTo>
                <a:lnTo>
                  <a:pt x="434" y="113"/>
                </a:lnTo>
                <a:lnTo>
                  <a:pt x="449" y="114"/>
                </a:lnTo>
                <a:lnTo>
                  <a:pt x="459" y="109"/>
                </a:lnTo>
                <a:lnTo>
                  <a:pt x="468" y="112"/>
                </a:lnTo>
                <a:lnTo>
                  <a:pt x="482" y="113"/>
                </a:lnTo>
                <a:lnTo>
                  <a:pt x="491" y="116"/>
                </a:lnTo>
                <a:lnTo>
                  <a:pt x="503" y="110"/>
                </a:lnTo>
                <a:lnTo>
                  <a:pt x="518" y="113"/>
                </a:lnTo>
                <a:lnTo>
                  <a:pt x="557" y="121"/>
                </a:lnTo>
                <a:lnTo>
                  <a:pt x="576" y="125"/>
                </a:lnTo>
                <a:lnTo>
                  <a:pt x="578" y="125"/>
                </a:lnTo>
                <a:lnTo>
                  <a:pt x="597" y="130"/>
                </a:lnTo>
                <a:lnTo>
                  <a:pt x="604" y="131"/>
                </a:lnTo>
                <a:lnTo>
                  <a:pt x="605" y="131"/>
                </a:lnTo>
                <a:lnTo>
                  <a:pt x="614" y="132"/>
                </a:lnTo>
                <a:lnTo>
                  <a:pt x="623" y="134"/>
                </a:lnTo>
                <a:lnTo>
                  <a:pt x="625" y="134"/>
                </a:lnTo>
                <a:lnTo>
                  <a:pt x="657" y="142"/>
                </a:lnTo>
                <a:lnTo>
                  <a:pt x="659" y="146"/>
                </a:lnTo>
                <a:lnTo>
                  <a:pt x="661" y="156"/>
                </a:lnTo>
                <a:lnTo>
                  <a:pt x="662" y="157"/>
                </a:lnTo>
                <a:lnTo>
                  <a:pt x="679" y="172"/>
                </a:lnTo>
                <a:lnTo>
                  <a:pt x="682" y="186"/>
                </a:lnTo>
                <a:lnTo>
                  <a:pt x="659" y="221"/>
                </a:lnTo>
                <a:lnTo>
                  <a:pt x="658" y="222"/>
                </a:lnTo>
                <a:lnTo>
                  <a:pt x="651" y="236"/>
                </a:lnTo>
                <a:lnTo>
                  <a:pt x="648" y="240"/>
                </a:lnTo>
                <a:lnTo>
                  <a:pt x="641" y="247"/>
                </a:lnTo>
                <a:lnTo>
                  <a:pt x="634" y="264"/>
                </a:lnTo>
                <a:lnTo>
                  <a:pt x="623" y="271"/>
                </a:lnTo>
                <a:lnTo>
                  <a:pt x="600" y="308"/>
                </a:lnTo>
                <a:lnTo>
                  <a:pt x="600" y="316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2" name="Freeform 254"/>
          <p:cNvSpPr>
            <a:spLocks/>
          </p:cNvSpPr>
          <p:nvPr/>
        </p:nvSpPr>
        <p:spPr bwMode="auto">
          <a:xfrm>
            <a:off x="4991100" y="2887663"/>
            <a:ext cx="419100" cy="676275"/>
          </a:xfrm>
          <a:custGeom>
            <a:avLst/>
            <a:gdLst>
              <a:gd name="T0" fmla="*/ 2147483647 w 264"/>
              <a:gd name="T1" fmla="*/ 2147483647 h 461"/>
              <a:gd name="T2" fmla="*/ 2147483647 w 264"/>
              <a:gd name="T3" fmla="*/ 2147483647 h 461"/>
              <a:gd name="T4" fmla="*/ 2147483647 w 264"/>
              <a:gd name="T5" fmla="*/ 2147483647 h 461"/>
              <a:gd name="T6" fmla="*/ 2147483647 w 264"/>
              <a:gd name="T7" fmla="*/ 2147483647 h 461"/>
              <a:gd name="T8" fmla="*/ 2147483647 w 264"/>
              <a:gd name="T9" fmla="*/ 2147483647 h 461"/>
              <a:gd name="T10" fmla="*/ 2147483647 w 264"/>
              <a:gd name="T11" fmla="*/ 2147483647 h 461"/>
              <a:gd name="T12" fmla="*/ 2147483647 w 264"/>
              <a:gd name="T13" fmla="*/ 2147483647 h 461"/>
              <a:gd name="T14" fmla="*/ 2147483647 w 264"/>
              <a:gd name="T15" fmla="*/ 2147483647 h 461"/>
              <a:gd name="T16" fmla="*/ 2147483647 w 264"/>
              <a:gd name="T17" fmla="*/ 2147483647 h 461"/>
              <a:gd name="T18" fmla="*/ 2147483647 w 264"/>
              <a:gd name="T19" fmla="*/ 2147483647 h 461"/>
              <a:gd name="T20" fmla="*/ 2147483647 w 264"/>
              <a:gd name="T21" fmla="*/ 2147483647 h 461"/>
              <a:gd name="T22" fmla="*/ 2147483647 w 264"/>
              <a:gd name="T23" fmla="*/ 2147483647 h 461"/>
              <a:gd name="T24" fmla="*/ 2147483647 w 264"/>
              <a:gd name="T25" fmla="*/ 2147483647 h 461"/>
              <a:gd name="T26" fmla="*/ 2147483647 w 264"/>
              <a:gd name="T27" fmla="*/ 2147483647 h 461"/>
              <a:gd name="T28" fmla="*/ 2147483647 w 264"/>
              <a:gd name="T29" fmla="*/ 2147483647 h 461"/>
              <a:gd name="T30" fmla="*/ 2147483647 w 264"/>
              <a:gd name="T31" fmla="*/ 2147483647 h 461"/>
              <a:gd name="T32" fmla="*/ 2147483647 w 264"/>
              <a:gd name="T33" fmla="*/ 2147483647 h 461"/>
              <a:gd name="T34" fmla="*/ 2147483647 w 264"/>
              <a:gd name="T35" fmla="*/ 2147483647 h 461"/>
              <a:gd name="T36" fmla="*/ 2147483647 w 264"/>
              <a:gd name="T37" fmla="*/ 2147483647 h 461"/>
              <a:gd name="T38" fmla="*/ 2147483647 w 264"/>
              <a:gd name="T39" fmla="*/ 2147483647 h 461"/>
              <a:gd name="T40" fmla="*/ 2147483647 w 264"/>
              <a:gd name="T41" fmla="*/ 2147483647 h 461"/>
              <a:gd name="T42" fmla="*/ 2147483647 w 264"/>
              <a:gd name="T43" fmla="*/ 2147483647 h 461"/>
              <a:gd name="T44" fmla="*/ 2147483647 w 264"/>
              <a:gd name="T45" fmla="*/ 2147483647 h 461"/>
              <a:gd name="T46" fmla="*/ 2147483647 w 264"/>
              <a:gd name="T47" fmla="*/ 2147483647 h 461"/>
              <a:gd name="T48" fmla="*/ 2147483647 w 264"/>
              <a:gd name="T49" fmla="*/ 2147483647 h 461"/>
              <a:gd name="T50" fmla="*/ 2147483647 w 264"/>
              <a:gd name="T51" fmla="*/ 2147483647 h 461"/>
              <a:gd name="T52" fmla="*/ 2147483647 w 264"/>
              <a:gd name="T53" fmla="*/ 2147483647 h 461"/>
              <a:gd name="T54" fmla="*/ 2147483647 w 264"/>
              <a:gd name="T55" fmla="*/ 2147483647 h 461"/>
              <a:gd name="T56" fmla="*/ 2147483647 w 264"/>
              <a:gd name="T57" fmla="*/ 2147483647 h 461"/>
              <a:gd name="T58" fmla="*/ 2147483647 w 264"/>
              <a:gd name="T59" fmla="*/ 2147483647 h 461"/>
              <a:gd name="T60" fmla="*/ 2147483647 w 264"/>
              <a:gd name="T61" fmla="*/ 2147483647 h 461"/>
              <a:gd name="T62" fmla="*/ 2147483647 w 264"/>
              <a:gd name="T63" fmla="*/ 2147483647 h 461"/>
              <a:gd name="T64" fmla="*/ 2147483647 w 264"/>
              <a:gd name="T65" fmla="*/ 2147483647 h 461"/>
              <a:gd name="T66" fmla="*/ 2147483647 w 264"/>
              <a:gd name="T67" fmla="*/ 2147483647 h 461"/>
              <a:gd name="T68" fmla="*/ 2147483647 w 264"/>
              <a:gd name="T69" fmla="*/ 2147483647 h 461"/>
              <a:gd name="T70" fmla="*/ 2147483647 w 264"/>
              <a:gd name="T71" fmla="*/ 2147483647 h 461"/>
              <a:gd name="T72" fmla="*/ 2147483647 w 264"/>
              <a:gd name="T73" fmla="*/ 2147483647 h 461"/>
              <a:gd name="T74" fmla="*/ 2147483647 w 264"/>
              <a:gd name="T75" fmla="*/ 2147483647 h 461"/>
              <a:gd name="T76" fmla="*/ 2147483647 w 264"/>
              <a:gd name="T77" fmla="*/ 2147483647 h 461"/>
              <a:gd name="T78" fmla="*/ 2147483647 w 264"/>
              <a:gd name="T79" fmla="*/ 2147483647 h 461"/>
              <a:gd name="T80" fmla="*/ 2147483647 w 264"/>
              <a:gd name="T81" fmla="*/ 2147483647 h 461"/>
              <a:gd name="T82" fmla="*/ 2147483647 w 264"/>
              <a:gd name="T83" fmla="*/ 2147483647 h 461"/>
              <a:gd name="T84" fmla="*/ 2147483647 w 264"/>
              <a:gd name="T85" fmla="*/ 2147483647 h 461"/>
              <a:gd name="T86" fmla="*/ 2147483647 w 264"/>
              <a:gd name="T87" fmla="*/ 2147483647 h 461"/>
              <a:gd name="T88" fmla="*/ 2147483647 w 264"/>
              <a:gd name="T89" fmla="*/ 2147483647 h 461"/>
              <a:gd name="T90" fmla="*/ 2147483647 w 264"/>
              <a:gd name="T91" fmla="*/ 2147483647 h 461"/>
              <a:gd name="T92" fmla="*/ 2147483647 w 264"/>
              <a:gd name="T93" fmla="*/ 2147483647 h 461"/>
              <a:gd name="T94" fmla="*/ 2147483647 w 264"/>
              <a:gd name="T95" fmla="*/ 2147483647 h 461"/>
              <a:gd name="T96" fmla="*/ 2147483647 w 264"/>
              <a:gd name="T97" fmla="*/ 2147483647 h 461"/>
              <a:gd name="T98" fmla="*/ 2147483647 w 264"/>
              <a:gd name="T99" fmla="*/ 2147483647 h 461"/>
              <a:gd name="T100" fmla="*/ 2147483647 w 264"/>
              <a:gd name="T101" fmla="*/ 2147483647 h 461"/>
              <a:gd name="T102" fmla="*/ 2147483647 w 264"/>
              <a:gd name="T103" fmla="*/ 2147483647 h 461"/>
              <a:gd name="T104" fmla="*/ 2147483647 w 264"/>
              <a:gd name="T105" fmla="*/ 2147483647 h 461"/>
              <a:gd name="T106" fmla="*/ 2147483647 w 264"/>
              <a:gd name="T107" fmla="*/ 2147483647 h 461"/>
              <a:gd name="T108" fmla="*/ 2147483647 w 264"/>
              <a:gd name="T109" fmla="*/ 2147483647 h 461"/>
              <a:gd name="T110" fmla="*/ 2147483647 w 264"/>
              <a:gd name="T111" fmla="*/ 2147483647 h 461"/>
              <a:gd name="T112" fmla="*/ 2147483647 w 264"/>
              <a:gd name="T113" fmla="*/ 2147483647 h 461"/>
              <a:gd name="T114" fmla="*/ 2147483647 w 264"/>
              <a:gd name="T115" fmla="*/ 2147483647 h 461"/>
              <a:gd name="T116" fmla="*/ 2147483647 w 264"/>
              <a:gd name="T117" fmla="*/ 2147483647 h 461"/>
              <a:gd name="T118" fmla="*/ 2147483647 w 264"/>
              <a:gd name="T119" fmla="*/ 2147483647 h 461"/>
              <a:gd name="T120" fmla="*/ 2147483647 w 264"/>
              <a:gd name="T121" fmla="*/ 2147483647 h 461"/>
              <a:gd name="T122" fmla="*/ 2147483647 w 264"/>
              <a:gd name="T123" fmla="*/ 2147483647 h 461"/>
              <a:gd name="T124" fmla="*/ 2147483647 w 264"/>
              <a:gd name="T125" fmla="*/ 2147483647 h 46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4"/>
              <a:gd name="T190" fmla="*/ 0 h 461"/>
              <a:gd name="T191" fmla="*/ 264 w 264"/>
              <a:gd name="T192" fmla="*/ 461 h 46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4" h="461">
                <a:moveTo>
                  <a:pt x="238" y="128"/>
                </a:moveTo>
                <a:lnTo>
                  <a:pt x="238" y="135"/>
                </a:lnTo>
                <a:lnTo>
                  <a:pt x="239" y="145"/>
                </a:lnTo>
                <a:lnTo>
                  <a:pt x="239" y="152"/>
                </a:lnTo>
                <a:lnTo>
                  <a:pt x="240" y="156"/>
                </a:lnTo>
                <a:lnTo>
                  <a:pt x="242" y="163"/>
                </a:lnTo>
                <a:lnTo>
                  <a:pt x="242" y="177"/>
                </a:lnTo>
                <a:lnTo>
                  <a:pt x="245" y="189"/>
                </a:lnTo>
                <a:lnTo>
                  <a:pt x="245" y="199"/>
                </a:lnTo>
                <a:lnTo>
                  <a:pt x="246" y="205"/>
                </a:lnTo>
                <a:lnTo>
                  <a:pt x="246" y="209"/>
                </a:lnTo>
                <a:lnTo>
                  <a:pt x="247" y="220"/>
                </a:lnTo>
                <a:lnTo>
                  <a:pt x="249" y="232"/>
                </a:lnTo>
                <a:lnTo>
                  <a:pt x="249" y="234"/>
                </a:lnTo>
                <a:lnTo>
                  <a:pt x="250" y="238"/>
                </a:lnTo>
                <a:lnTo>
                  <a:pt x="250" y="242"/>
                </a:lnTo>
                <a:lnTo>
                  <a:pt x="251" y="245"/>
                </a:lnTo>
                <a:lnTo>
                  <a:pt x="251" y="249"/>
                </a:lnTo>
                <a:lnTo>
                  <a:pt x="254" y="266"/>
                </a:lnTo>
                <a:lnTo>
                  <a:pt x="256" y="279"/>
                </a:lnTo>
                <a:lnTo>
                  <a:pt x="256" y="285"/>
                </a:lnTo>
                <a:lnTo>
                  <a:pt x="256" y="286"/>
                </a:lnTo>
                <a:lnTo>
                  <a:pt x="251" y="292"/>
                </a:lnTo>
                <a:lnTo>
                  <a:pt x="253" y="296"/>
                </a:lnTo>
                <a:lnTo>
                  <a:pt x="256" y="299"/>
                </a:lnTo>
                <a:lnTo>
                  <a:pt x="254" y="307"/>
                </a:lnTo>
                <a:lnTo>
                  <a:pt x="254" y="310"/>
                </a:lnTo>
                <a:lnTo>
                  <a:pt x="263" y="311"/>
                </a:lnTo>
                <a:lnTo>
                  <a:pt x="261" y="313"/>
                </a:lnTo>
                <a:lnTo>
                  <a:pt x="256" y="321"/>
                </a:lnTo>
                <a:lnTo>
                  <a:pt x="246" y="325"/>
                </a:lnTo>
                <a:lnTo>
                  <a:pt x="245" y="326"/>
                </a:lnTo>
                <a:lnTo>
                  <a:pt x="242" y="328"/>
                </a:lnTo>
                <a:lnTo>
                  <a:pt x="236" y="333"/>
                </a:lnTo>
                <a:lnTo>
                  <a:pt x="229" y="336"/>
                </a:lnTo>
                <a:lnTo>
                  <a:pt x="225" y="332"/>
                </a:lnTo>
                <a:lnTo>
                  <a:pt x="218" y="332"/>
                </a:lnTo>
                <a:lnTo>
                  <a:pt x="215" y="333"/>
                </a:lnTo>
                <a:lnTo>
                  <a:pt x="211" y="346"/>
                </a:lnTo>
                <a:lnTo>
                  <a:pt x="213" y="350"/>
                </a:lnTo>
                <a:lnTo>
                  <a:pt x="213" y="356"/>
                </a:lnTo>
                <a:lnTo>
                  <a:pt x="209" y="363"/>
                </a:lnTo>
                <a:lnTo>
                  <a:pt x="199" y="371"/>
                </a:lnTo>
                <a:lnTo>
                  <a:pt x="199" y="375"/>
                </a:lnTo>
                <a:lnTo>
                  <a:pt x="191" y="387"/>
                </a:lnTo>
                <a:lnTo>
                  <a:pt x="189" y="386"/>
                </a:lnTo>
                <a:lnTo>
                  <a:pt x="186" y="386"/>
                </a:lnTo>
                <a:lnTo>
                  <a:pt x="184" y="390"/>
                </a:lnTo>
                <a:lnTo>
                  <a:pt x="179" y="399"/>
                </a:lnTo>
                <a:lnTo>
                  <a:pt x="179" y="404"/>
                </a:lnTo>
                <a:lnTo>
                  <a:pt x="178" y="418"/>
                </a:lnTo>
                <a:lnTo>
                  <a:pt x="173" y="419"/>
                </a:lnTo>
                <a:lnTo>
                  <a:pt x="152" y="417"/>
                </a:lnTo>
                <a:lnTo>
                  <a:pt x="149" y="408"/>
                </a:lnTo>
                <a:lnTo>
                  <a:pt x="143" y="403"/>
                </a:lnTo>
                <a:lnTo>
                  <a:pt x="139" y="401"/>
                </a:lnTo>
                <a:lnTo>
                  <a:pt x="139" y="408"/>
                </a:lnTo>
                <a:lnTo>
                  <a:pt x="132" y="410"/>
                </a:lnTo>
                <a:lnTo>
                  <a:pt x="132" y="411"/>
                </a:lnTo>
                <a:lnTo>
                  <a:pt x="134" y="412"/>
                </a:lnTo>
                <a:lnTo>
                  <a:pt x="132" y="419"/>
                </a:lnTo>
                <a:lnTo>
                  <a:pt x="130" y="419"/>
                </a:lnTo>
                <a:lnTo>
                  <a:pt x="125" y="439"/>
                </a:lnTo>
                <a:lnTo>
                  <a:pt x="120" y="443"/>
                </a:lnTo>
                <a:lnTo>
                  <a:pt x="120" y="439"/>
                </a:lnTo>
                <a:lnTo>
                  <a:pt x="112" y="436"/>
                </a:lnTo>
                <a:lnTo>
                  <a:pt x="105" y="426"/>
                </a:lnTo>
                <a:lnTo>
                  <a:pt x="101" y="430"/>
                </a:lnTo>
                <a:lnTo>
                  <a:pt x="92" y="436"/>
                </a:lnTo>
                <a:lnTo>
                  <a:pt x="91" y="436"/>
                </a:lnTo>
                <a:lnTo>
                  <a:pt x="83" y="453"/>
                </a:lnTo>
                <a:lnTo>
                  <a:pt x="69" y="444"/>
                </a:lnTo>
                <a:lnTo>
                  <a:pt x="66" y="443"/>
                </a:lnTo>
                <a:lnTo>
                  <a:pt x="59" y="439"/>
                </a:lnTo>
                <a:lnTo>
                  <a:pt x="56" y="439"/>
                </a:lnTo>
                <a:lnTo>
                  <a:pt x="52" y="439"/>
                </a:lnTo>
                <a:lnTo>
                  <a:pt x="38" y="441"/>
                </a:lnTo>
                <a:lnTo>
                  <a:pt x="40" y="453"/>
                </a:lnTo>
                <a:lnTo>
                  <a:pt x="33" y="446"/>
                </a:lnTo>
                <a:lnTo>
                  <a:pt x="27" y="447"/>
                </a:lnTo>
                <a:lnTo>
                  <a:pt x="17" y="444"/>
                </a:lnTo>
                <a:lnTo>
                  <a:pt x="13" y="447"/>
                </a:lnTo>
                <a:lnTo>
                  <a:pt x="12" y="450"/>
                </a:lnTo>
                <a:lnTo>
                  <a:pt x="8" y="460"/>
                </a:lnTo>
                <a:lnTo>
                  <a:pt x="6" y="460"/>
                </a:lnTo>
                <a:lnTo>
                  <a:pt x="1" y="451"/>
                </a:lnTo>
                <a:lnTo>
                  <a:pt x="0" y="450"/>
                </a:lnTo>
                <a:lnTo>
                  <a:pt x="5" y="432"/>
                </a:lnTo>
                <a:lnTo>
                  <a:pt x="6" y="423"/>
                </a:lnTo>
                <a:lnTo>
                  <a:pt x="5" y="412"/>
                </a:lnTo>
                <a:lnTo>
                  <a:pt x="5" y="410"/>
                </a:lnTo>
                <a:lnTo>
                  <a:pt x="4" y="410"/>
                </a:lnTo>
                <a:lnTo>
                  <a:pt x="6" y="410"/>
                </a:lnTo>
                <a:lnTo>
                  <a:pt x="20" y="396"/>
                </a:lnTo>
                <a:lnTo>
                  <a:pt x="23" y="390"/>
                </a:lnTo>
                <a:lnTo>
                  <a:pt x="22" y="383"/>
                </a:lnTo>
                <a:lnTo>
                  <a:pt x="27" y="381"/>
                </a:lnTo>
                <a:lnTo>
                  <a:pt x="29" y="372"/>
                </a:lnTo>
                <a:lnTo>
                  <a:pt x="30" y="369"/>
                </a:lnTo>
                <a:lnTo>
                  <a:pt x="40" y="353"/>
                </a:lnTo>
                <a:lnTo>
                  <a:pt x="35" y="340"/>
                </a:lnTo>
                <a:lnTo>
                  <a:pt x="34" y="339"/>
                </a:lnTo>
                <a:lnTo>
                  <a:pt x="34" y="336"/>
                </a:lnTo>
                <a:lnTo>
                  <a:pt x="35" y="335"/>
                </a:lnTo>
                <a:lnTo>
                  <a:pt x="30" y="325"/>
                </a:lnTo>
                <a:lnTo>
                  <a:pt x="26" y="314"/>
                </a:lnTo>
                <a:lnTo>
                  <a:pt x="24" y="308"/>
                </a:lnTo>
                <a:lnTo>
                  <a:pt x="27" y="297"/>
                </a:lnTo>
                <a:lnTo>
                  <a:pt x="26" y="299"/>
                </a:lnTo>
                <a:lnTo>
                  <a:pt x="26" y="296"/>
                </a:lnTo>
                <a:lnTo>
                  <a:pt x="30" y="286"/>
                </a:lnTo>
                <a:lnTo>
                  <a:pt x="29" y="272"/>
                </a:lnTo>
                <a:lnTo>
                  <a:pt x="27" y="270"/>
                </a:lnTo>
                <a:lnTo>
                  <a:pt x="27" y="259"/>
                </a:lnTo>
                <a:lnTo>
                  <a:pt x="26" y="249"/>
                </a:lnTo>
                <a:lnTo>
                  <a:pt x="24" y="236"/>
                </a:lnTo>
                <a:lnTo>
                  <a:pt x="23" y="228"/>
                </a:lnTo>
                <a:lnTo>
                  <a:pt x="22" y="209"/>
                </a:lnTo>
                <a:lnTo>
                  <a:pt x="20" y="202"/>
                </a:lnTo>
                <a:lnTo>
                  <a:pt x="20" y="199"/>
                </a:lnTo>
                <a:lnTo>
                  <a:pt x="19" y="182"/>
                </a:lnTo>
                <a:lnTo>
                  <a:pt x="17" y="173"/>
                </a:lnTo>
                <a:lnTo>
                  <a:pt x="17" y="164"/>
                </a:lnTo>
                <a:lnTo>
                  <a:pt x="17" y="163"/>
                </a:lnTo>
                <a:lnTo>
                  <a:pt x="16" y="155"/>
                </a:lnTo>
                <a:lnTo>
                  <a:pt x="16" y="148"/>
                </a:lnTo>
                <a:lnTo>
                  <a:pt x="15" y="135"/>
                </a:lnTo>
                <a:lnTo>
                  <a:pt x="12" y="113"/>
                </a:lnTo>
                <a:lnTo>
                  <a:pt x="12" y="108"/>
                </a:lnTo>
                <a:lnTo>
                  <a:pt x="12" y="106"/>
                </a:lnTo>
                <a:lnTo>
                  <a:pt x="11" y="98"/>
                </a:lnTo>
                <a:lnTo>
                  <a:pt x="11" y="94"/>
                </a:lnTo>
                <a:lnTo>
                  <a:pt x="11" y="90"/>
                </a:lnTo>
                <a:lnTo>
                  <a:pt x="8" y="81"/>
                </a:lnTo>
                <a:lnTo>
                  <a:pt x="8" y="77"/>
                </a:lnTo>
                <a:lnTo>
                  <a:pt x="8" y="76"/>
                </a:lnTo>
                <a:lnTo>
                  <a:pt x="8" y="72"/>
                </a:lnTo>
                <a:lnTo>
                  <a:pt x="8" y="67"/>
                </a:lnTo>
                <a:lnTo>
                  <a:pt x="6" y="56"/>
                </a:lnTo>
                <a:lnTo>
                  <a:pt x="6" y="51"/>
                </a:lnTo>
                <a:lnTo>
                  <a:pt x="6" y="48"/>
                </a:lnTo>
                <a:lnTo>
                  <a:pt x="4" y="30"/>
                </a:lnTo>
                <a:lnTo>
                  <a:pt x="5" y="31"/>
                </a:lnTo>
                <a:lnTo>
                  <a:pt x="16" y="38"/>
                </a:lnTo>
                <a:lnTo>
                  <a:pt x="29" y="37"/>
                </a:lnTo>
                <a:lnTo>
                  <a:pt x="33" y="36"/>
                </a:lnTo>
                <a:lnTo>
                  <a:pt x="34" y="36"/>
                </a:lnTo>
                <a:lnTo>
                  <a:pt x="51" y="26"/>
                </a:lnTo>
                <a:lnTo>
                  <a:pt x="53" y="23"/>
                </a:lnTo>
                <a:lnTo>
                  <a:pt x="55" y="22"/>
                </a:lnTo>
                <a:lnTo>
                  <a:pt x="59" y="19"/>
                </a:lnTo>
                <a:lnTo>
                  <a:pt x="66" y="19"/>
                </a:lnTo>
                <a:lnTo>
                  <a:pt x="76" y="18"/>
                </a:lnTo>
                <a:lnTo>
                  <a:pt x="83" y="18"/>
                </a:lnTo>
                <a:lnTo>
                  <a:pt x="95" y="15"/>
                </a:lnTo>
                <a:lnTo>
                  <a:pt x="105" y="15"/>
                </a:lnTo>
                <a:lnTo>
                  <a:pt x="106" y="13"/>
                </a:lnTo>
                <a:lnTo>
                  <a:pt x="120" y="12"/>
                </a:lnTo>
                <a:lnTo>
                  <a:pt x="125" y="12"/>
                </a:lnTo>
                <a:lnTo>
                  <a:pt x="145" y="9"/>
                </a:lnTo>
                <a:lnTo>
                  <a:pt x="152" y="8"/>
                </a:lnTo>
                <a:lnTo>
                  <a:pt x="164" y="8"/>
                </a:lnTo>
                <a:lnTo>
                  <a:pt x="175" y="5"/>
                </a:lnTo>
                <a:lnTo>
                  <a:pt x="181" y="5"/>
                </a:lnTo>
                <a:lnTo>
                  <a:pt x="185" y="5"/>
                </a:lnTo>
                <a:lnTo>
                  <a:pt x="186" y="4"/>
                </a:lnTo>
                <a:lnTo>
                  <a:pt x="189" y="4"/>
                </a:lnTo>
                <a:lnTo>
                  <a:pt x="195" y="4"/>
                </a:lnTo>
                <a:lnTo>
                  <a:pt x="204" y="2"/>
                </a:lnTo>
                <a:lnTo>
                  <a:pt x="218" y="1"/>
                </a:lnTo>
                <a:lnTo>
                  <a:pt x="220" y="0"/>
                </a:lnTo>
                <a:lnTo>
                  <a:pt x="221" y="6"/>
                </a:lnTo>
                <a:lnTo>
                  <a:pt x="222" y="24"/>
                </a:lnTo>
                <a:lnTo>
                  <a:pt x="225" y="36"/>
                </a:lnTo>
                <a:lnTo>
                  <a:pt x="225" y="41"/>
                </a:lnTo>
                <a:lnTo>
                  <a:pt x="225" y="44"/>
                </a:lnTo>
                <a:lnTo>
                  <a:pt x="227" y="52"/>
                </a:lnTo>
                <a:lnTo>
                  <a:pt x="228" y="55"/>
                </a:lnTo>
                <a:lnTo>
                  <a:pt x="229" y="69"/>
                </a:lnTo>
                <a:lnTo>
                  <a:pt x="231" y="81"/>
                </a:lnTo>
                <a:lnTo>
                  <a:pt x="231" y="84"/>
                </a:lnTo>
                <a:lnTo>
                  <a:pt x="232" y="91"/>
                </a:lnTo>
                <a:lnTo>
                  <a:pt x="232" y="95"/>
                </a:lnTo>
                <a:lnTo>
                  <a:pt x="235" y="109"/>
                </a:lnTo>
                <a:lnTo>
                  <a:pt x="235" y="112"/>
                </a:lnTo>
                <a:lnTo>
                  <a:pt x="236" y="123"/>
                </a:lnTo>
                <a:lnTo>
                  <a:pt x="238" y="128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8349" name="Freeform 257"/>
          <p:cNvSpPr>
            <a:spLocks/>
          </p:cNvSpPr>
          <p:nvPr/>
        </p:nvSpPr>
        <p:spPr bwMode="auto">
          <a:xfrm>
            <a:off x="5270500" y="2233613"/>
            <a:ext cx="38100" cy="34925"/>
          </a:xfrm>
          <a:custGeom>
            <a:avLst/>
            <a:gdLst>
              <a:gd name="T0" fmla="*/ 0 w 24"/>
              <a:gd name="T1" fmla="*/ 2147483647 h 23"/>
              <a:gd name="T2" fmla="*/ 0 w 24"/>
              <a:gd name="T3" fmla="*/ 0 h 23"/>
              <a:gd name="T4" fmla="*/ 2147483647 w 24"/>
              <a:gd name="T5" fmla="*/ 2147483647 h 23"/>
              <a:gd name="T6" fmla="*/ 2147483647 w 24"/>
              <a:gd name="T7" fmla="*/ 2147483647 h 23"/>
              <a:gd name="T8" fmla="*/ 0 w 24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3"/>
              <a:gd name="T17" fmla="*/ 24 w 24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3">
                <a:moveTo>
                  <a:pt x="0" y="6"/>
                </a:moveTo>
                <a:lnTo>
                  <a:pt x="0" y="0"/>
                </a:lnTo>
                <a:lnTo>
                  <a:pt x="23" y="17"/>
                </a:lnTo>
                <a:lnTo>
                  <a:pt x="13" y="22"/>
                </a:lnTo>
                <a:lnTo>
                  <a:pt x="0" y="6"/>
                </a:lnTo>
              </a:path>
            </a:pathLst>
          </a:custGeom>
          <a:solidFill>
            <a:srgbClr val="427E93">
              <a:alpha val="79999"/>
            </a:srgbClr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4" name="Group 141"/>
          <p:cNvGrpSpPr/>
          <p:nvPr/>
        </p:nvGrpSpPr>
        <p:grpSpPr>
          <a:xfrm>
            <a:off x="4576763" y="1952625"/>
            <a:ext cx="1035050" cy="965200"/>
            <a:chOff x="4576763" y="1812925"/>
            <a:chExt cx="1035050" cy="965200"/>
          </a:xfrm>
          <a:solidFill>
            <a:srgbClr val="7BA5B4"/>
          </a:solidFill>
        </p:grpSpPr>
        <p:grpSp>
          <p:nvGrpSpPr>
            <p:cNvPr id="135" name="Group 140"/>
            <p:cNvGrpSpPr/>
            <p:nvPr/>
          </p:nvGrpSpPr>
          <p:grpSpPr>
            <a:xfrm>
              <a:off x="4576763" y="1882775"/>
              <a:ext cx="1035050" cy="895350"/>
              <a:chOff x="4576763" y="1882775"/>
              <a:chExt cx="1035050" cy="895350"/>
            </a:xfrm>
            <a:grpFill/>
          </p:grpSpPr>
          <p:sp>
            <p:nvSpPr>
              <p:cNvPr id="137" name="Freeform 255"/>
              <p:cNvSpPr>
                <a:spLocks/>
              </p:cNvSpPr>
              <p:nvPr/>
            </p:nvSpPr>
            <p:spPr bwMode="auto">
              <a:xfrm>
                <a:off x="5083175" y="2108200"/>
                <a:ext cx="528638" cy="669925"/>
              </a:xfrm>
              <a:custGeom>
                <a:avLst/>
                <a:gdLst>
                  <a:gd name="T0" fmla="*/ 552814900 w 335"/>
                  <a:gd name="T1" fmla="*/ 344688927 h 455"/>
                  <a:gd name="T2" fmla="*/ 542854417 w 335"/>
                  <a:gd name="T3" fmla="*/ 390212987 h 455"/>
                  <a:gd name="T4" fmla="*/ 495542122 w 335"/>
                  <a:gd name="T5" fmla="*/ 437905745 h 455"/>
                  <a:gd name="T6" fmla="*/ 547834658 w 335"/>
                  <a:gd name="T7" fmla="*/ 505108775 h 455"/>
                  <a:gd name="T8" fmla="*/ 585188048 w 335"/>
                  <a:gd name="T9" fmla="*/ 468255548 h 455"/>
                  <a:gd name="T10" fmla="*/ 595148531 w 335"/>
                  <a:gd name="T11" fmla="*/ 418395473 h 455"/>
                  <a:gd name="T12" fmla="*/ 634990463 w 335"/>
                  <a:gd name="T13" fmla="*/ 390212987 h 455"/>
                  <a:gd name="T14" fmla="*/ 704715423 w 335"/>
                  <a:gd name="T15" fmla="*/ 379373364 h 455"/>
                  <a:gd name="T16" fmla="*/ 774438805 w 335"/>
                  <a:gd name="T17" fmla="*/ 528955154 h 455"/>
                  <a:gd name="T18" fmla="*/ 816772436 w 335"/>
                  <a:gd name="T19" fmla="*/ 622173352 h 455"/>
                  <a:gd name="T20" fmla="*/ 774438805 w 335"/>
                  <a:gd name="T21" fmla="*/ 713222761 h 455"/>
                  <a:gd name="T22" fmla="*/ 749537597 w 335"/>
                  <a:gd name="T23" fmla="*/ 715391550 h 455"/>
                  <a:gd name="T24" fmla="*/ 739577114 w 335"/>
                  <a:gd name="T25" fmla="*/ 789098188 h 455"/>
                  <a:gd name="T26" fmla="*/ 702225302 w 335"/>
                  <a:gd name="T27" fmla="*/ 873644173 h 455"/>
                  <a:gd name="T28" fmla="*/ 659891671 w 335"/>
                  <a:gd name="T29" fmla="*/ 956022840 h 455"/>
                  <a:gd name="T30" fmla="*/ 605109014 w 335"/>
                  <a:gd name="T31" fmla="*/ 964693582 h 455"/>
                  <a:gd name="T32" fmla="*/ 488071760 w 335"/>
                  <a:gd name="T33" fmla="*/ 982036536 h 455"/>
                  <a:gd name="T34" fmla="*/ 413366460 w 335"/>
                  <a:gd name="T35" fmla="*/ 992876067 h 455"/>
                  <a:gd name="T36" fmla="*/ 395935614 w 335"/>
                  <a:gd name="T37" fmla="*/ 982036536 h 455"/>
                  <a:gd name="T38" fmla="*/ 323720534 w 335"/>
                  <a:gd name="T39" fmla="*/ 988539961 h 455"/>
                  <a:gd name="T40" fmla="*/ 301309447 w 335"/>
                  <a:gd name="T41" fmla="*/ 992876067 h 455"/>
                  <a:gd name="T42" fmla="*/ 229094366 w 335"/>
                  <a:gd name="T43" fmla="*/ 997212174 h 455"/>
                  <a:gd name="T44" fmla="*/ 156879236 w 335"/>
                  <a:gd name="T45" fmla="*/ 1008051705 h 455"/>
                  <a:gd name="T46" fmla="*/ 94626192 w 335"/>
                  <a:gd name="T47" fmla="*/ 1012386339 h 455"/>
                  <a:gd name="T48" fmla="*/ 22411093 w 335"/>
                  <a:gd name="T49" fmla="*/ 1023225870 h 455"/>
                  <a:gd name="T50" fmla="*/ 59764501 w 335"/>
                  <a:gd name="T51" fmla="*/ 938679886 h 455"/>
                  <a:gd name="T52" fmla="*/ 99606434 w 335"/>
                  <a:gd name="T53" fmla="*/ 769587732 h 455"/>
                  <a:gd name="T54" fmla="*/ 72215105 w 335"/>
                  <a:gd name="T55" fmla="*/ 680705641 h 455"/>
                  <a:gd name="T56" fmla="*/ 9960486 w 335"/>
                  <a:gd name="T57" fmla="*/ 537627367 h 455"/>
                  <a:gd name="T58" fmla="*/ 4980243 w 335"/>
                  <a:gd name="T59" fmla="*/ 470424338 h 455"/>
                  <a:gd name="T60" fmla="*/ 37351824 w 335"/>
                  <a:gd name="T61" fmla="*/ 375038730 h 455"/>
                  <a:gd name="T62" fmla="*/ 37351824 w 335"/>
                  <a:gd name="T63" fmla="*/ 329513289 h 455"/>
                  <a:gd name="T64" fmla="*/ 57274381 w 335"/>
                  <a:gd name="T65" fmla="*/ 275317108 h 455"/>
                  <a:gd name="T66" fmla="*/ 109566941 w 335"/>
                  <a:gd name="T67" fmla="*/ 210281395 h 455"/>
                  <a:gd name="T68" fmla="*/ 139448391 w 335"/>
                  <a:gd name="T69" fmla="*/ 264477577 h 455"/>
                  <a:gd name="T70" fmla="*/ 156879236 w 335"/>
                  <a:gd name="T71" fmla="*/ 270981001 h 455"/>
                  <a:gd name="T72" fmla="*/ 181782022 w 335"/>
                  <a:gd name="T73" fmla="*/ 201610654 h 455"/>
                  <a:gd name="T74" fmla="*/ 194232626 w 335"/>
                  <a:gd name="T75" fmla="*/ 119231940 h 455"/>
                  <a:gd name="T76" fmla="*/ 234074608 w 335"/>
                  <a:gd name="T77" fmla="*/ 93218221 h 455"/>
                  <a:gd name="T78" fmla="*/ 221624004 w 335"/>
                  <a:gd name="T79" fmla="*/ 34685921 h 455"/>
                  <a:gd name="T80" fmla="*/ 271427997 w 335"/>
                  <a:gd name="T81" fmla="*/ 0 h 455"/>
                  <a:gd name="T82" fmla="*/ 378504769 w 335"/>
                  <a:gd name="T83" fmla="*/ 26013708 h 455"/>
                  <a:gd name="T84" fmla="*/ 488071760 w 335"/>
                  <a:gd name="T85" fmla="*/ 71539160 h 455"/>
                  <a:gd name="T86" fmla="*/ 570245745 w 335"/>
                  <a:gd name="T87" fmla="*/ 145245636 h 455"/>
                  <a:gd name="T88" fmla="*/ 560285262 w 335"/>
                  <a:gd name="T89" fmla="*/ 179931546 h 455"/>
                  <a:gd name="T90" fmla="*/ 577717685 w 335"/>
                  <a:gd name="T91" fmla="*/ 214617502 h 45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35"/>
                  <a:gd name="T139" fmla="*/ 0 h 455"/>
                  <a:gd name="T140" fmla="*/ 335 w 335"/>
                  <a:gd name="T141" fmla="*/ 455 h 45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35" h="455">
                    <a:moveTo>
                      <a:pt x="238" y="121"/>
                    </a:moveTo>
                    <a:lnTo>
                      <a:pt x="228" y="149"/>
                    </a:lnTo>
                    <a:lnTo>
                      <a:pt x="225" y="153"/>
                    </a:lnTo>
                    <a:lnTo>
                      <a:pt x="224" y="161"/>
                    </a:lnTo>
                    <a:lnTo>
                      <a:pt x="225" y="167"/>
                    </a:lnTo>
                    <a:lnTo>
                      <a:pt x="221" y="174"/>
                    </a:lnTo>
                    <a:lnTo>
                      <a:pt x="212" y="183"/>
                    </a:lnTo>
                    <a:lnTo>
                      <a:pt x="203" y="188"/>
                    </a:lnTo>
                    <a:lnTo>
                      <a:pt x="202" y="193"/>
                    </a:lnTo>
                    <a:lnTo>
                      <a:pt x="202" y="211"/>
                    </a:lnTo>
                    <a:lnTo>
                      <a:pt x="209" y="220"/>
                    </a:lnTo>
                    <a:lnTo>
                      <a:pt x="223" y="224"/>
                    </a:lnTo>
                    <a:lnTo>
                      <a:pt x="228" y="221"/>
                    </a:lnTo>
                    <a:lnTo>
                      <a:pt x="236" y="210"/>
                    </a:lnTo>
                    <a:lnTo>
                      <a:pt x="238" y="207"/>
                    </a:lnTo>
                    <a:lnTo>
                      <a:pt x="243" y="193"/>
                    </a:lnTo>
                    <a:lnTo>
                      <a:pt x="248" y="190"/>
                    </a:lnTo>
                    <a:lnTo>
                      <a:pt x="242" y="186"/>
                    </a:lnTo>
                    <a:lnTo>
                      <a:pt x="249" y="183"/>
                    </a:lnTo>
                    <a:lnTo>
                      <a:pt x="252" y="178"/>
                    </a:lnTo>
                    <a:lnTo>
                      <a:pt x="261" y="174"/>
                    </a:lnTo>
                    <a:lnTo>
                      <a:pt x="271" y="164"/>
                    </a:lnTo>
                    <a:lnTo>
                      <a:pt x="275" y="164"/>
                    </a:lnTo>
                    <a:lnTo>
                      <a:pt x="289" y="169"/>
                    </a:lnTo>
                    <a:lnTo>
                      <a:pt x="297" y="182"/>
                    </a:lnTo>
                    <a:lnTo>
                      <a:pt x="306" y="201"/>
                    </a:lnTo>
                    <a:lnTo>
                      <a:pt x="317" y="235"/>
                    </a:lnTo>
                    <a:lnTo>
                      <a:pt x="320" y="247"/>
                    </a:lnTo>
                    <a:lnTo>
                      <a:pt x="322" y="257"/>
                    </a:lnTo>
                    <a:lnTo>
                      <a:pt x="334" y="275"/>
                    </a:lnTo>
                    <a:lnTo>
                      <a:pt x="331" y="314"/>
                    </a:lnTo>
                    <a:lnTo>
                      <a:pt x="318" y="328"/>
                    </a:lnTo>
                    <a:lnTo>
                      <a:pt x="317" y="317"/>
                    </a:lnTo>
                    <a:lnTo>
                      <a:pt x="321" y="311"/>
                    </a:lnTo>
                    <a:lnTo>
                      <a:pt x="313" y="311"/>
                    </a:lnTo>
                    <a:lnTo>
                      <a:pt x="307" y="318"/>
                    </a:lnTo>
                    <a:lnTo>
                      <a:pt x="304" y="332"/>
                    </a:lnTo>
                    <a:lnTo>
                      <a:pt x="306" y="338"/>
                    </a:lnTo>
                    <a:lnTo>
                      <a:pt x="303" y="349"/>
                    </a:lnTo>
                    <a:lnTo>
                      <a:pt x="297" y="352"/>
                    </a:lnTo>
                    <a:lnTo>
                      <a:pt x="289" y="364"/>
                    </a:lnTo>
                    <a:lnTo>
                      <a:pt x="288" y="388"/>
                    </a:lnTo>
                    <a:lnTo>
                      <a:pt x="275" y="406"/>
                    </a:lnTo>
                    <a:lnTo>
                      <a:pt x="274" y="421"/>
                    </a:lnTo>
                    <a:lnTo>
                      <a:pt x="271" y="423"/>
                    </a:lnTo>
                    <a:lnTo>
                      <a:pt x="263" y="424"/>
                    </a:lnTo>
                    <a:lnTo>
                      <a:pt x="259" y="424"/>
                    </a:lnTo>
                    <a:lnTo>
                      <a:pt x="246" y="427"/>
                    </a:lnTo>
                    <a:lnTo>
                      <a:pt x="238" y="428"/>
                    </a:lnTo>
                    <a:lnTo>
                      <a:pt x="213" y="433"/>
                    </a:lnTo>
                    <a:lnTo>
                      <a:pt x="199" y="435"/>
                    </a:lnTo>
                    <a:lnTo>
                      <a:pt x="196" y="435"/>
                    </a:lnTo>
                    <a:lnTo>
                      <a:pt x="189" y="437"/>
                    </a:lnTo>
                    <a:lnTo>
                      <a:pt x="169" y="440"/>
                    </a:lnTo>
                    <a:lnTo>
                      <a:pt x="164" y="441"/>
                    </a:lnTo>
                    <a:lnTo>
                      <a:pt x="163" y="434"/>
                    </a:lnTo>
                    <a:lnTo>
                      <a:pt x="162" y="435"/>
                    </a:lnTo>
                    <a:lnTo>
                      <a:pt x="148" y="437"/>
                    </a:lnTo>
                    <a:lnTo>
                      <a:pt x="138" y="438"/>
                    </a:lnTo>
                    <a:lnTo>
                      <a:pt x="133" y="438"/>
                    </a:lnTo>
                    <a:lnTo>
                      <a:pt x="130" y="438"/>
                    </a:lnTo>
                    <a:lnTo>
                      <a:pt x="128" y="440"/>
                    </a:lnTo>
                    <a:lnTo>
                      <a:pt x="124" y="440"/>
                    </a:lnTo>
                    <a:lnTo>
                      <a:pt x="119" y="440"/>
                    </a:lnTo>
                    <a:lnTo>
                      <a:pt x="108" y="442"/>
                    </a:lnTo>
                    <a:lnTo>
                      <a:pt x="95" y="442"/>
                    </a:lnTo>
                    <a:lnTo>
                      <a:pt x="88" y="444"/>
                    </a:lnTo>
                    <a:lnTo>
                      <a:pt x="69" y="447"/>
                    </a:lnTo>
                    <a:lnTo>
                      <a:pt x="63" y="447"/>
                    </a:lnTo>
                    <a:lnTo>
                      <a:pt x="49" y="448"/>
                    </a:lnTo>
                    <a:lnTo>
                      <a:pt x="48" y="449"/>
                    </a:lnTo>
                    <a:lnTo>
                      <a:pt x="38" y="449"/>
                    </a:lnTo>
                    <a:lnTo>
                      <a:pt x="26" y="452"/>
                    </a:lnTo>
                    <a:lnTo>
                      <a:pt x="19" y="452"/>
                    </a:lnTo>
                    <a:lnTo>
                      <a:pt x="9" y="454"/>
                    </a:lnTo>
                    <a:lnTo>
                      <a:pt x="2" y="454"/>
                    </a:lnTo>
                    <a:lnTo>
                      <a:pt x="13" y="442"/>
                    </a:lnTo>
                    <a:lnTo>
                      <a:pt x="24" y="416"/>
                    </a:lnTo>
                    <a:lnTo>
                      <a:pt x="33" y="396"/>
                    </a:lnTo>
                    <a:lnTo>
                      <a:pt x="37" y="377"/>
                    </a:lnTo>
                    <a:lnTo>
                      <a:pt x="40" y="341"/>
                    </a:lnTo>
                    <a:lnTo>
                      <a:pt x="38" y="339"/>
                    </a:lnTo>
                    <a:lnTo>
                      <a:pt x="34" y="314"/>
                    </a:lnTo>
                    <a:lnTo>
                      <a:pt x="29" y="302"/>
                    </a:lnTo>
                    <a:lnTo>
                      <a:pt x="11" y="267"/>
                    </a:lnTo>
                    <a:lnTo>
                      <a:pt x="11" y="265"/>
                    </a:lnTo>
                    <a:lnTo>
                      <a:pt x="4" y="239"/>
                    </a:lnTo>
                    <a:lnTo>
                      <a:pt x="6" y="238"/>
                    </a:lnTo>
                    <a:lnTo>
                      <a:pt x="8" y="228"/>
                    </a:lnTo>
                    <a:lnTo>
                      <a:pt x="2" y="208"/>
                    </a:lnTo>
                    <a:lnTo>
                      <a:pt x="0" y="204"/>
                    </a:lnTo>
                    <a:lnTo>
                      <a:pt x="6" y="188"/>
                    </a:lnTo>
                    <a:lnTo>
                      <a:pt x="15" y="167"/>
                    </a:lnTo>
                    <a:lnTo>
                      <a:pt x="15" y="158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1" y="133"/>
                    </a:lnTo>
                    <a:lnTo>
                      <a:pt x="23" y="123"/>
                    </a:lnTo>
                    <a:lnTo>
                      <a:pt x="23" y="121"/>
                    </a:lnTo>
                    <a:lnTo>
                      <a:pt x="23" y="107"/>
                    </a:lnTo>
                    <a:lnTo>
                      <a:pt x="29" y="107"/>
                    </a:lnTo>
                    <a:lnTo>
                      <a:pt x="44" y="94"/>
                    </a:lnTo>
                    <a:lnTo>
                      <a:pt x="59" y="76"/>
                    </a:lnTo>
                    <a:lnTo>
                      <a:pt x="54" y="93"/>
                    </a:lnTo>
                    <a:lnTo>
                      <a:pt x="56" y="116"/>
                    </a:lnTo>
                    <a:lnTo>
                      <a:pt x="63" y="94"/>
                    </a:lnTo>
                    <a:lnTo>
                      <a:pt x="66" y="107"/>
                    </a:lnTo>
                    <a:lnTo>
                      <a:pt x="63" y="119"/>
                    </a:lnTo>
                    <a:lnTo>
                      <a:pt x="66" y="119"/>
                    </a:lnTo>
                    <a:lnTo>
                      <a:pt x="70" y="105"/>
                    </a:lnTo>
                    <a:lnTo>
                      <a:pt x="73" y="90"/>
                    </a:lnTo>
                    <a:lnTo>
                      <a:pt x="70" y="68"/>
                    </a:lnTo>
                    <a:lnTo>
                      <a:pt x="70" y="64"/>
                    </a:lnTo>
                    <a:lnTo>
                      <a:pt x="78" y="52"/>
                    </a:lnTo>
                    <a:lnTo>
                      <a:pt x="90" y="48"/>
                    </a:lnTo>
                    <a:lnTo>
                      <a:pt x="97" y="47"/>
                    </a:lnTo>
                    <a:lnTo>
                      <a:pt x="97" y="40"/>
                    </a:lnTo>
                    <a:lnTo>
                      <a:pt x="88" y="33"/>
                    </a:lnTo>
                    <a:lnTo>
                      <a:pt x="88" y="19"/>
                    </a:lnTo>
                    <a:lnTo>
                      <a:pt x="92" y="16"/>
                    </a:lnTo>
                    <a:lnTo>
                      <a:pt x="92" y="5"/>
                    </a:lnTo>
                    <a:lnTo>
                      <a:pt x="108" y="4"/>
                    </a:lnTo>
                    <a:lnTo>
                      <a:pt x="112" y="0"/>
                    </a:lnTo>
                    <a:lnTo>
                      <a:pt x="116" y="2"/>
                    </a:lnTo>
                    <a:lnTo>
                      <a:pt x="131" y="9"/>
                    </a:lnTo>
                    <a:lnTo>
                      <a:pt x="155" y="12"/>
                    </a:lnTo>
                    <a:lnTo>
                      <a:pt x="163" y="23"/>
                    </a:lnTo>
                    <a:lnTo>
                      <a:pt x="181" y="26"/>
                    </a:lnTo>
                    <a:lnTo>
                      <a:pt x="199" y="33"/>
                    </a:lnTo>
                    <a:lnTo>
                      <a:pt x="212" y="33"/>
                    </a:lnTo>
                    <a:lnTo>
                      <a:pt x="221" y="48"/>
                    </a:lnTo>
                    <a:lnTo>
                      <a:pt x="232" y="64"/>
                    </a:lnTo>
                    <a:lnTo>
                      <a:pt x="224" y="62"/>
                    </a:lnTo>
                    <a:lnTo>
                      <a:pt x="221" y="71"/>
                    </a:lnTo>
                    <a:lnTo>
                      <a:pt x="228" y="80"/>
                    </a:lnTo>
                    <a:lnTo>
                      <a:pt x="232" y="82"/>
                    </a:lnTo>
                    <a:lnTo>
                      <a:pt x="232" y="84"/>
                    </a:lnTo>
                    <a:lnTo>
                      <a:pt x="235" y="96"/>
                    </a:lnTo>
                    <a:lnTo>
                      <a:pt x="238" y="121"/>
                    </a:lnTo>
                  </a:path>
                </a:pathLst>
              </a:custGeom>
              <a:grp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256"/>
              <p:cNvSpPr>
                <a:spLocks/>
              </p:cNvSpPr>
              <p:nvPr/>
            </p:nvSpPr>
            <p:spPr bwMode="auto">
              <a:xfrm>
                <a:off x="4576763" y="1882775"/>
                <a:ext cx="830262" cy="374650"/>
              </a:xfrm>
              <a:custGeom>
                <a:avLst/>
                <a:gdLst>
                  <a:gd name="T0" fmla="*/ 720284567 w 525"/>
                  <a:gd name="T1" fmla="*/ 400315088 h 254"/>
                  <a:gd name="T2" fmla="*/ 682769394 w 525"/>
                  <a:gd name="T3" fmla="*/ 402490713 h 254"/>
                  <a:gd name="T4" fmla="*/ 647756076 w 525"/>
                  <a:gd name="T5" fmla="*/ 387261341 h 254"/>
                  <a:gd name="T6" fmla="*/ 572725729 w 525"/>
                  <a:gd name="T7" fmla="*/ 539555055 h 254"/>
                  <a:gd name="T8" fmla="*/ 557720925 w 525"/>
                  <a:gd name="T9" fmla="*/ 576540671 h 254"/>
                  <a:gd name="T10" fmla="*/ 492694835 w 525"/>
                  <a:gd name="T11" fmla="*/ 424246957 h 254"/>
                  <a:gd name="T12" fmla="*/ 465183919 w 525"/>
                  <a:gd name="T13" fmla="*/ 415544460 h 254"/>
                  <a:gd name="T14" fmla="*/ 450177533 w 525"/>
                  <a:gd name="T15" fmla="*/ 415544460 h 254"/>
                  <a:gd name="T16" fmla="*/ 445175405 w 525"/>
                  <a:gd name="T17" fmla="*/ 393788215 h 254"/>
                  <a:gd name="T18" fmla="*/ 410161988 w 525"/>
                  <a:gd name="T19" fmla="*/ 376383127 h 254"/>
                  <a:gd name="T20" fmla="*/ 340133770 w 525"/>
                  <a:gd name="T21" fmla="*/ 376383127 h 254"/>
                  <a:gd name="T22" fmla="*/ 322627110 w 525"/>
                  <a:gd name="T23" fmla="*/ 369856253 h 254"/>
                  <a:gd name="T24" fmla="*/ 285111937 w 525"/>
                  <a:gd name="T25" fmla="*/ 358978131 h 254"/>
                  <a:gd name="T26" fmla="*/ 257601021 w 525"/>
                  <a:gd name="T27" fmla="*/ 341573135 h 254"/>
                  <a:gd name="T28" fmla="*/ 95037304 w 525"/>
                  <a:gd name="T29" fmla="*/ 315465641 h 254"/>
                  <a:gd name="T30" fmla="*/ 37515186 w 525"/>
                  <a:gd name="T31" fmla="*/ 271953152 h 254"/>
                  <a:gd name="T32" fmla="*/ 30011202 w 525"/>
                  <a:gd name="T33" fmla="*/ 241494409 h 254"/>
                  <a:gd name="T34" fmla="*/ 92537031 w 525"/>
                  <a:gd name="T35" fmla="*/ 197981920 h 254"/>
                  <a:gd name="T36" fmla="*/ 137554631 w 525"/>
                  <a:gd name="T37" fmla="*/ 184928127 h 254"/>
                  <a:gd name="T38" fmla="*/ 265105004 w 525"/>
                  <a:gd name="T39" fmla="*/ 124010641 h 254"/>
                  <a:gd name="T40" fmla="*/ 317624982 w 525"/>
                  <a:gd name="T41" fmla="*/ 65268757 h 254"/>
                  <a:gd name="T42" fmla="*/ 345135898 w 525"/>
                  <a:gd name="T43" fmla="*/ 28283130 h 254"/>
                  <a:gd name="T44" fmla="*/ 417664489 w 525"/>
                  <a:gd name="T45" fmla="*/ 0 h 254"/>
                  <a:gd name="T46" fmla="*/ 467684193 w 525"/>
                  <a:gd name="T47" fmla="*/ 8702501 h 254"/>
                  <a:gd name="T48" fmla="*/ 382651071 w 525"/>
                  <a:gd name="T49" fmla="*/ 67444382 h 254"/>
                  <a:gd name="T50" fmla="*/ 360142284 w 525"/>
                  <a:gd name="T51" fmla="*/ 104430021 h 254"/>
                  <a:gd name="T52" fmla="*/ 347637753 w 525"/>
                  <a:gd name="T53" fmla="*/ 139240013 h 254"/>
                  <a:gd name="T54" fmla="*/ 422666617 w 525"/>
                  <a:gd name="T55" fmla="*/ 139240013 h 254"/>
                  <a:gd name="T56" fmla="*/ 512701768 w 525"/>
                  <a:gd name="T57" fmla="*/ 169698755 h 254"/>
                  <a:gd name="T58" fmla="*/ 607740629 w 525"/>
                  <a:gd name="T59" fmla="*/ 226265038 h 254"/>
                  <a:gd name="T60" fmla="*/ 690273378 w 525"/>
                  <a:gd name="T61" fmla="*/ 213211291 h 254"/>
                  <a:gd name="T62" fmla="*/ 697775780 w 525"/>
                  <a:gd name="T63" fmla="*/ 213211291 h 254"/>
                  <a:gd name="T64" fmla="*/ 790312786 w 525"/>
                  <a:gd name="T65" fmla="*/ 163171882 h 254"/>
                  <a:gd name="T66" fmla="*/ 855337491 w 525"/>
                  <a:gd name="T67" fmla="*/ 154469384 h 254"/>
                  <a:gd name="T68" fmla="*/ 947874497 w 525"/>
                  <a:gd name="T69" fmla="*/ 124010641 h 254"/>
                  <a:gd name="T70" fmla="*/ 985389671 w 525"/>
                  <a:gd name="T71" fmla="*/ 178401253 h 254"/>
                  <a:gd name="T72" fmla="*/ 1045413632 w 525"/>
                  <a:gd name="T73" fmla="*/ 180576878 h 254"/>
                  <a:gd name="T74" fmla="*/ 1080426950 w 525"/>
                  <a:gd name="T75" fmla="*/ 189279376 h 254"/>
                  <a:gd name="T76" fmla="*/ 1132946928 w 525"/>
                  <a:gd name="T77" fmla="*/ 163171882 h 254"/>
                  <a:gd name="T78" fmla="*/ 1155455715 w 525"/>
                  <a:gd name="T79" fmla="*/ 154469384 h 254"/>
                  <a:gd name="T80" fmla="*/ 1160457844 w 525"/>
                  <a:gd name="T81" fmla="*/ 189279376 h 254"/>
                  <a:gd name="T82" fmla="*/ 1192970889 w 525"/>
                  <a:gd name="T83" fmla="*/ 245845658 h 254"/>
                  <a:gd name="T84" fmla="*/ 1215479676 w 525"/>
                  <a:gd name="T85" fmla="*/ 263250654 h 254"/>
                  <a:gd name="T86" fmla="*/ 1242990593 w 525"/>
                  <a:gd name="T87" fmla="*/ 254548156 h 254"/>
                  <a:gd name="T88" fmla="*/ 1295512152 w 525"/>
                  <a:gd name="T89" fmla="*/ 269777527 h 254"/>
                  <a:gd name="T90" fmla="*/ 1245492448 w 525"/>
                  <a:gd name="T91" fmla="*/ 289358148 h 254"/>
                  <a:gd name="T92" fmla="*/ 1200474872 w 525"/>
                  <a:gd name="T93" fmla="*/ 289358148 h 254"/>
                  <a:gd name="T94" fmla="*/ 1132946928 w 525"/>
                  <a:gd name="T95" fmla="*/ 302411895 h 254"/>
                  <a:gd name="T96" fmla="*/ 1070422693 w 525"/>
                  <a:gd name="T97" fmla="*/ 293709397 h 254"/>
                  <a:gd name="T98" fmla="*/ 1010398732 w 525"/>
                  <a:gd name="T99" fmla="*/ 300236270 h 254"/>
                  <a:gd name="T100" fmla="*/ 920363581 w 525"/>
                  <a:gd name="T101" fmla="*/ 289358148 h 254"/>
                  <a:gd name="T102" fmla="*/ 880348134 w 525"/>
                  <a:gd name="T103" fmla="*/ 324168139 h 254"/>
                  <a:gd name="T104" fmla="*/ 845334816 w 525"/>
                  <a:gd name="T105" fmla="*/ 335046262 h 254"/>
                  <a:gd name="T106" fmla="*/ 785310657 w 525"/>
                  <a:gd name="T107" fmla="*/ 339397511 h 2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5"/>
                  <a:gd name="T163" fmla="*/ 0 h 254"/>
                  <a:gd name="T164" fmla="*/ 525 w 525"/>
                  <a:gd name="T165" fmla="*/ 254 h 2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5" h="254">
                    <a:moveTo>
                      <a:pt x="305" y="172"/>
                    </a:moveTo>
                    <a:lnTo>
                      <a:pt x="291" y="175"/>
                    </a:lnTo>
                    <a:lnTo>
                      <a:pt x="282" y="162"/>
                    </a:lnTo>
                    <a:lnTo>
                      <a:pt x="276" y="176"/>
                    </a:lnTo>
                    <a:lnTo>
                      <a:pt x="265" y="176"/>
                    </a:lnTo>
                    <a:lnTo>
                      <a:pt x="262" y="169"/>
                    </a:lnTo>
                    <a:lnTo>
                      <a:pt x="246" y="201"/>
                    </a:lnTo>
                    <a:lnTo>
                      <a:pt x="232" y="236"/>
                    </a:lnTo>
                    <a:lnTo>
                      <a:pt x="225" y="250"/>
                    </a:lnTo>
                    <a:lnTo>
                      <a:pt x="226" y="253"/>
                    </a:lnTo>
                    <a:lnTo>
                      <a:pt x="219" y="250"/>
                    </a:lnTo>
                    <a:lnTo>
                      <a:pt x="200" y="186"/>
                    </a:lnTo>
                    <a:lnTo>
                      <a:pt x="197" y="184"/>
                    </a:lnTo>
                    <a:lnTo>
                      <a:pt x="189" y="182"/>
                    </a:lnTo>
                    <a:lnTo>
                      <a:pt x="189" y="180"/>
                    </a:lnTo>
                    <a:lnTo>
                      <a:pt x="183" y="182"/>
                    </a:lnTo>
                    <a:lnTo>
                      <a:pt x="179" y="179"/>
                    </a:lnTo>
                    <a:lnTo>
                      <a:pt x="181" y="172"/>
                    </a:lnTo>
                    <a:lnTo>
                      <a:pt x="178" y="168"/>
                    </a:lnTo>
                    <a:lnTo>
                      <a:pt x="167" y="164"/>
                    </a:lnTo>
                    <a:lnTo>
                      <a:pt x="147" y="162"/>
                    </a:lnTo>
                    <a:lnTo>
                      <a:pt x="139" y="164"/>
                    </a:lnTo>
                    <a:lnTo>
                      <a:pt x="134" y="161"/>
                    </a:lnTo>
                    <a:lnTo>
                      <a:pt x="129" y="161"/>
                    </a:lnTo>
                    <a:lnTo>
                      <a:pt x="121" y="161"/>
                    </a:lnTo>
                    <a:lnTo>
                      <a:pt x="114" y="157"/>
                    </a:lnTo>
                    <a:lnTo>
                      <a:pt x="110" y="155"/>
                    </a:lnTo>
                    <a:lnTo>
                      <a:pt x="103" y="151"/>
                    </a:lnTo>
                    <a:lnTo>
                      <a:pt x="44" y="140"/>
                    </a:lnTo>
                    <a:lnTo>
                      <a:pt x="38" y="139"/>
                    </a:lnTo>
                    <a:lnTo>
                      <a:pt x="23" y="133"/>
                    </a:lnTo>
                    <a:lnTo>
                      <a:pt x="15" y="119"/>
                    </a:lnTo>
                    <a:lnTo>
                      <a:pt x="0" y="112"/>
                    </a:lnTo>
                    <a:lnTo>
                      <a:pt x="12" y="105"/>
                    </a:lnTo>
                    <a:lnTo>
                      <a:pt x="29" y="97"/>
                    </a:lnTo>
                    <a:lnTo>
                      <a:pt x="37" y="88"/>
                    </a:lnTo>
                    <a:lnTo>
                      <a:pt x="47" y="82"/>
                    </a:lnTo>
                    <a:lnTo>
                      <a:pt x="55" y="82"/>
                    </a:lnTo>
                    <a:lnTo>
                      <a:pt x="84" y="70"/>
                    </a:lnTo>
                    <a:lnTo>
                      <a:pt x="106" y="54"/>
                    </a:lnTo>
                    <a:lnTo>
                      <a:pt x="110" y="45"/>
                    </a:lnTo>
                    <a:lnTo>
                      <a:pt x="127" y="30"/>
                    </a:lnTo>
                    <a:lnTo>
                      <a:pt x="134" y="25"/>
                    </a:lnTo>
                    <a:lnTo>
                      <a:pt x="141" y="13"/>
                    </a:lnTo>
                    <a:lnTo>
                      <a:pt x="161" y="2"/>
                    </a:lnTo>
                    <a:lnTo>
                      <a:pt x="170" y="0"/>
                    </a:lnTo>
                    <a:lnTo>
                      <a:pt x="189" y="1"/>
                    </a:lnTo>
                    <a:lnTo>
                      <a:pt x="190" y="4"/>
                    </a:lnTo>
                    <a:lnTo>
                      <a:pt x="172" y="18"/>
                    </a:lnTo>
                    <a:lnTo>
                      <a:pt x="156" y="31"/>
                    </a:lnTo>
                    <a:lnTo>
                      <a:pt x="154" y="37"/>
                    </a:lnTo>
                    <a:lnTo>
                      <a:pt x="147" y="45"/>
                    </a:lnTo>
                    <a:lnTo>
                      <a:pt x="147" y="52"/>
                    </a:lnTo>
                    <a:lnTo>
                      <a:pt x="142" y="61"/>
                    </a:lnTo>
                    <a:lnTo>
                      <a:pt x="157" y="61"/>
                    </a:lnTo>
                    <a:lnTo>
                      <a:pt x="172" y="61"/>
                    </a:lnTo>
                    <a:lnTo>
                      <a:pt x="196" y="63"/>
                    </a:lnTo>
                    <a:lnTo>
                      <a:pt x="208" y="75"/>
                    </a:lnTo>
                    <a:lnTo>
                      <a:pt x="229" y="100"/>
                    </a:lnTo>
                    <a:lnTo>
                      <a:pt x="246" y="98"/>
                    </a:lnTo>
                    <a:lnTo>
                      <a:pt x="273" y="97"/>
                    </a:lnTo>
                    <a:lnTo>
                      <a:pt x="279" y="94"/>
                    </a:lnTo>
                    <a:lnTo>
                      <a:pt x="276" y="90"/>
                    </a:lnTo>
                    <a:lnTo>
                      <a:pt x="282" y="94"/>
                    </a:lnTo>
                    <a:lnTo>
                      <a:pt x="290" y="93"/>
                    </a:lnTo>
                    <a:lnTo>
                      <a:pt x="319" y="72"/>
                    </a:lnTo>
                    <a:lnTo>
                      <a:pt x="337" y="66"/>
                    </a:lnTo>
                    <a:lnTo>
                      <a:pt x="345" y="68"/>
                    </a:lnTo>
                    <a:lnTo>
                      <a:pt x="365" y="65"/>
                    </a:lnTo>
                    <a:lnTo>
                      <a:pt x="382" y="54"/>
                    </a:lnTo>
                    <a:lnTo>
                      <a:pt x="400" y="50"/>
                    </a:lnTo>
                    <a:lnTo>
                      <a:pt x="400" y="79"/>
                    </a:lnTo>
                    <a:lnTo>
                      <a:pt x="405" y="82"/>
                    </a:lnTo>
                    <a:lnTo>
                      <a:pt x="424" y="80"/>
                    </a:lnTo>
                    <a:lnTo>
                      <a:pt x="432" y="77"/>
                    </a:lnTo>
                    <a:lnTo>
                      <a:pt x="438" y="84"/>
                    </a:lnTo>
                    <a:lnTo>
                      <a:pt x="447" y="73"/>
                    </a:lnTo>
                    <a:lnTo>
                      <a:pt x="459" y="72"/>
                    </a:lnTo>
                    <a:lnTo>
                      <a:pt x="463" y="66"/>
                    </a:lnTo>
                    <a:lnTo>
                      <a:pt x="468" y="68"/>
                    </a:lnTo>
                    <a:lnTo>
                      <a:pt x="470" y="70"/>
                    </a:lnTo>
                    <a:lnTo>
                      <a:pt x="470" y="84"/>
                    </a:lnTo>
                    <a:lnTo>
                      <a:pt x="476" y="104"/>
                    </a:lnTo>
                    <a:lnTo>
                      <a:pt x="483" y="107"/>
                    </a:lnTo>
                    <a:lnTo>
                      <a:pt x="488" y="115"/>
                    </a:lnTo>
                    <a:lnTo>
                      <a:pt x="492" y="115"/>
                    </a:lnTo>
                    <a:lnTo>
                      <a:pt x="497" y="108"/>
                    </a:lnTo>
                    <a:lnTo>
                      <a:pt x="503" y="111"/>
                    </a:lnTo>
                    <a:lnTo>
                      <a:pt x="511" y="108"/>
                    </a:lnTo>
                    <a:lnTo>
                      <a:pt x="524" y="118"/>
                    </a:lnTo>
                    <a:lnTo>
                      <a:pt x="514" y="126"/>
                    </a:lnTo>
                    <a:lnTo>
                      <a:pt x="504" y="127"/>
                    </a:lnTo>
                    <a:lnTo>
                      <a:pt x="494" y="125"/>
                    </a:lnTo>
                    <a:lnTo>
                      <a:pt x="486" y="127"/>
                    </a:lnTo>
                    <a:lnTo>
                      <a:pt x="478" y="125"/>
                    </a:lnTo>
                    <a:lnTo>
                      <a:pt x="459" y="133"/>
                    </a:lnTo>
                    <a:lnTo>
                      <a:pt x="438" y="125"/>
                    </a:lnTo>
                    <a:lnTo>
                      <a:pt x="434" y="129"/>
                    </a:lnTo>
                    <a:lnTo>
                      <a:pt x="432" y="148"/>
                    </a:lnTo>
                    <a:lnTo>
                      <a:pt x="410" y="132"/>
                    </a:lnTo>
                    <a:lnTo>
                      <a:pt x="400" y="129"/>
                    </a:lnTo>
                    <a:lnTo>
                      <a:pt x="371" y="127"/>
                    </a:lnTo>
                    <a:lnTo>
                      <a:pt x="365" y="139"/>
                    </a:lnTo>
                    <a:lnTo>
                      <a:pt x="355" y="143"/>
                    </a:lnTo>
                    <a:lnTo>
                      <a:pt x="347" y="144"/>
                    </a:lnTo>
                    <a:lnTo>
                      <a:pt x="341" y="148"/>
                    </a:lnTo>
                    <a:lnTo>
                      <a:pt x="327" y="145"/>
                    </a:lnTo>
                    <a:lnTo>
                      <a:pt x="317" y="150"/>
                    </a:lnTo>
                    <a:lnTo>
                      <a:pt x="305" y="172"/>
                    </a:lnTo>
                  </a:path>
                </a:pathLst>
              </a:custGeom>
              <a:grp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6" name="Freeform 258"/>
            <p:cNvSpPr>
              <a:spLocks/>
            </p:cNvSpPr>
            <p:nvPr/>
          </p:nvSpPr>
          <p:spPr bwMode="auto">
            <a:xfrm>
              <a:off x="4718050" y="1812925"/>
              <a:ext cx="36513" cy="33338"/>
            </a:xfrm>
            <a:custGeom>
              <a:avLst/>
              <a:gdLst>
                <a:gd name="T0" fmla="*/ 0 w 23"/>
                <a:gd name="T1" fmla="*/ 14706407 h 23"/>
                <a:gd name="T2" fmla="*/ 55444203 w 23"/>
                <a:gd name="T3" fmla="*/ 0 h 23"/>
                <a:gd name="T4" fmla="*/ 47884415 w 23"/>
                <a:gd name="T5" fmla="*/ 14706407 h 23"/>
                <a:gd name="T6" fmla="*/ 32763275 w 23"/>
                <a:gd name="T7" fmla="*/ 46222408 h 23"/>
                <a:gd name="T8" fmla="*/ 0 w 23"/>
                <a:gd name="T9" fmla="*/ 1470640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7"/>
                  </a:moveTo>
                  <a:lnTo>
                    <a:pt x="22" y="0"/>
                  </a:lnTo>
                  <a:lnTo>
                    <a:pt x="19" y="7"/>
                  </a:lnTo>
                  <a:lnTo>
                    <a:pt x="13" y="22"/>
                  </a:lnTo>
                  <a:lnTo>
                    <a:pt x="0" y="7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39" name="Freeform 259"/>
          <p:cNvSpPr>
            <a:spLocks/>
          </p:cNvSpPr>
          <p:nvPr/>
        </p:nvSpPr>
        <p:spPr bwMode="auto">
          <a:xfrm>
            <a:off x="5343525" y="2773363"/>
            <a:ext cx="569913" cy="609600"/>
          </a:xfrm>
          <a:custGeom>
            <a:avLst/>
            <a:gdLst>
              <a:gd name="T0" fmla="*/ 2147483647 w 361"/>
              <a:gd name="T1" fmla="*/ 2147483647 h 413"/>
              <a:gd name="T2" fmla="*/ 2147483647 w 361"/>
              <a:gd name="T3" fmla="*/ 2147483647 h 413"/>
              <a:gd name="T4" fmla="*/ 2147483647 w 361"/>
              <a:gd name="T5" fmla="*/ 2147483647 h 413"/>
              <a:gd name="T6" fmla="*/ 2147483647 w 361"/>
              <a:gd name="T7" fmla="*/ 2147483647 h 413"/>
              <a:gd name="T8" fmla="*/ 2147483647 w 361"/>
              <a:gd name="T9" fmla="*/ 2147483647 h 413"/>
              <a:gd name="T10" fmla="*/ 2147483647 w 361"/>
              <a:gd name="T11" fmla="*/ 2147483647 h 413"/>
              <a:gd name="T12" fmla="*/ 2147483647 w 361"/>
              <a:gd name="T13" fmla="*/ 2147483647 h 413"/>
              <a:gd name="T14" fmla="*/ 2147483647 w 361"/>
              <a:gd name="T15" fmla="*/ 2147483647 h 413"/>
              <a:gd name="T16" fmla="*/ 2147483647 w 361"/>
              <a:gd name="T17" fmla="*/ 2147483647 h 413"/>
              <a:gd name="T18" fmla="*/ 2147483647 w 361"/>
              <a:gd name="T19" fmla="*/ 2147483647 h 413"/>
              <a:gd name="T20" fmla="*/ 2147483647 w 361"/>
              <a:gd name="T21" fmla="*/ 2147483647 h 413"/>
              <a:gd name="T22" fmla="*/ 2147483647 w 361"/>
              <a:gd name="T23" fmla="*/ 2147483647 h 413"/>
              <a:gd name="T24" fmla="*/ 2147483647 w 361"/>
              <a:gd name="T25" fmla="*/ 2147483647 h 413"/>
              <a:gd name="T26" fmla="*/ 2147483647 w 361"/>
              <a:gd name="T27" fmla="*/ 2147483647 h 413"/>
              <a:gd name="T28" fmla="*/ 2147483647 w 361"/>
              <a:gd name="T29" fmla="*/ 2147483647 h 413"/>
              <a:gd name="T30" fmla="*/ 2147483647 w 361"/>
              <a:gd name="T31" fmla="*/ 2147483647 h 413"/>
              <a:gd name="T32" fmla="*/ 2147483647 w 361"/>
              <a:gd name="T33" fmla="*/ 2147483647 h 413"/>
              <a:gd name="T34" fmla="*/ 2147483647 w 361"/>
              <a:gd name="T35" fmla="*/ 2147483647 h 413"/>
              <a:gd name="T36" fmla="*/ 0 w 361"/>
              <a:gd name="T37" fmla="*/ 2147483647 h 413"/>
              <a:gd name="T38" fmla="*/ 2147483647 w 361"/>
              <a:gd name="T39" fmla="*/ 2147483647 h 413"/>
              <a:gd name="T40" fmla="*/ 2147483647 w 361"/>
              <a:gd name="T41" fmla="*/ 2147483647 h 413"/>
              <a:gd name="T42" fmla="*/ 2147483647 w 361"/>
              <a:gd name="T43" fmla="*/ 2147483647 h 413"/>
              <a:gd name="T44" fmla="*/ 2147483647 w 361"/>
              <a:gd name="T45" fmla="*/ 2147483647 h 413"/>
              <a:gd name="T46" fmla="*/ 2147483647 w 361"/>
              <a:gd name="T47" fmla="*/ 2147483647 h 413"/>
              <a:gd name="T48" fmla="*/ 2147483647 w 361"/>
              <a:gd name="T49" fmla="*/ 2147483647 h 413"/>
              <a:gd name="T50" fmla="*/ 2147483647 w 361"/>
              <a:gd name="T51" fmla="*/ 2147483647 h 413"/>
              <a:gd name="T52" fmla="*/ 2147483647 w 361"/>
              <a:gd name="T53" fmla="*/ 2147483647 h 413"/>
              <a:gd name="T54" fmla="*/ 2147483647 w 361"/>
              <a:gd name="T55" fmla="*/ 2147483647 h 413"/>
              <a:gd name="T56" fmla="*/ 2147483647 w 361"/>
              <a:gd name="T57" fmla="*/ 0 h 413"/>
              <a:gd name="T58" fmla="*/ 2147483647 w 361"/>
              <a:gd name="T59" fmla="*/ 2147483647 h 413"/>
              <a:gd name="T60" fmla="*/ 2147483647 w 361"/>
              <a:gd name="T61" fmla="*/ 2147483647 h 413"/>
              <a:gd name="T62" fmla="*/ 2147483647 w 361"/>
              <a:gd name="T63" fmla="*/ 2147483647 h 413"/>
              <a:gd name="T64" fmla="*/ 2147483647 w 361"/>
              <a:gd name="T65" fmla="*/ 2147483647 h 413"/>
              <a:gd name="T66" fmla="*/ 2147483647 w 361"/>
              <a:gd name="T67" fmla="*/ 2147483647 h 413"/>
              <a:gd name="T68" fmla="*/ 2147483647 w 361"/>
              <a:gd name="T69" fmla="*/ 2147483647 h 413"/>
              <a:gd name="T70" fmla="*/ 2147483647 w 361"/>
              <a:gd name="T71" fmla="*/ 2147483647 h 413"/>
              <a:gd name="T72" fmla="*/ 2147483647 w 361"/>
              <a:gd name="T73" fmla="*/ 2147483647 h 413"/>
              <a:gd name="T74" fmla="*/ 2147483647 w 361"/>
              <a:gd name="T75" fmla="*/ 2147483647 h 413"/>
              <a:gd name="T76" fmla="*/ 2147483647 w 361"/>
              <a:gd name="T77" fmla="*/ 2147483647 h 413"/>
              <a:gd name="T78" fmla="*/ 2147483647 w 361"/>
              <a:gd name="T79" fmla="*/ 2147483647 h 413"/>
              <a:gd name="T80" fmla="*/ 2147483647 w 361"/>
              <a:gd name="T81" fmla="*/ 2147483647 h 413"/>
              <a:gd name="T82" fmla="*/ 2147483647 w 361"/>
              <a:gd name="T83" fmla="*/ 2147483647 h 413"/>
              <a:gd name="T84" fmla="*/ 2147483647 w 361"/>
              <a:gd name="T85" fmla="*/ 2147483647 h 413"/>
              <a:gd name="T86" fmla="*/ 2147483647 w 361"/>
              <a:gd name="T87" fmla="*/ 2147483647 h 413"/>
              <a:gd name="T88" fmla="*/ 2147483647 w 361"/>
              <a:gd name="T89" fmla="*/ 2147483647 h 413"/>
              <a:gd name="T90" fmla="*/ 2147483647 w 361"/>
              <a:gd name="T91" fmla="*/ 2147483647 h 413"/>
              <a:gd name="T92" fmla="*/ 2147483647 w 361"/>
              <a:gd name="T93" fmla="*/ 2147483647 h 413"/>
              <a:gd name="T94" fmla="*/ 2147483647 w 361"/>
              <a:gd name="T95" fmla="*/ 2147483647 h 413"/>
              <a:gd name="T96" fmla="*/ 2147483647 w 361"/>
              <a:gd name="T97" fmla="*/ 2147483647 h 413"/>
              <a:gd name="T98" fmla="*/ 2147483647 w 361"/>
              <a:gd name="T99" fmla="*/ 2147483647 h 413"/>
              <a:gd name="T100" fmla="*/ 2147483647 w 361"/>
              <a:gd name="T101" fmla="*/ 2147483647 h 413"/>
              <a:gd name="T102" fmla="*/ 2147483647 w 361"/>
              <a:gd name="T103" fmla="*/ 2147483647 h 413"/>
              <a:gd name="T104" fmla="*/ 2147483647 w 361"/>
              <a:gd name="T105" fmla="*/ 2147483647 h 413"/>
              <a:gd name="T106" fmla="*/ 2147483647 w 361"/>
              <a:gd name="T107" fmla="*/ 2147483647 h 413"/>
              <a:gd name="T108" fmla="*/ 2147483647 w 361"/>
              <a:gd name="T109" fmla="*/ 2147483647 h 413"/>
              <a:gd name="T110" fmla="*/ 2147483647 w 361"/>
              <a:gd name="T111" fmla="*/ 2147483647 h 413"/>
              <a:gd name="T112" fmla="*/ 2147483647 w 361"/>
              <a:gd name="T113" fmla="*/ 2147483647 h 413"/>
              <a:gd name="T114" fmla="*/ 2147483647 w 361"/>
              <a:gd name="T115" fmla="*/ 2147483647 h 4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1"/>
              <a:gd name="T175" fmla="*/ 0 h 413"/>
              <a:gd name="T176" fmla="*/ 361 w 361"/>
              <a:gd name="T177" fmla="*/ 413 h 41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1" h="413">
                <a:moveTo>
                  <a:pt x="134" y="402"/>
                </a:moveTo>
                <a:lnTo>
                  <a:pt x="130" y="402"/>
                </a:lnTo>
                <a:lnTo>
                  <a:pt x="120" y="392"/>
                </a:lnTo>
                <a:lnTo>
                  <a:pt x="116" y="389"/>
                </a:lnTo>
                <a:lnTo>
                  <a:pt x="108" y="389"/>
                </a:lnTo>
                <a:lnTo>
                  <a:pt x="107" y="389"/>
                </a:lnTo>
                <a:lnTo>
                  <a:pt x="104" y="392"/>
                </a:lnTo>
                <a:lnTo>
                  <a:pt x="97" y="391"/>
                </a:lnTo>
                <a:lnTo>
                  <a:pt x="87" y="386"/>
                </a:lnTo>
                <a:lnTo>
                  <a:pt x="87" y="382"/>
                </a:lnTo>
                <a:lnTo>
                  <a:pt x="84" y="378"/>
                </a:lnTo>
                <a:lnTo>
                  <a:pt x="82" y="375"/>
                </a:lnTo>
                <a:lnTo>
                  <a:pt x="77" y="367"/>
                </a:lnTo>
                <a:lnTo>
                  <a:pt x="73" y="366"/>
                </a:lnTo>
                <a:lnTo>
                  <a:pt x="62" y="359"/>
                </a:lnTo>
                <a:lnTo>
                  <a:pt x="61" y="361"/>
                </a:lnTo>
                <a:lnTo>
                  <a:pt x="51" y="364"/>
                </a:lnTo>
                <a:lnTo>
                  <a:pt x="40" y="359"/>
                </a:lnTo>
                <a:lnTo>
                  <a:pt x="37" y="361"/>
                </a:lnTo>
                <a:lnTo>
                  <a:pt x="34" y="363"/>
                </a:lnTo>
                <a:lnTo>
                  <a:pt x="34" y="361"/>
                </a:lnTo>
                <a:lnTo>
                  <a:pt x="34" y="356"/>
                </a:lnTo>
                <a:lnTo>
                  <a:pt x="33" y="342"/>
                </a:lnTo>
                <a:lnTo>
                  <a:pt x="30" y="325"/>
                </a:lnTo>
                <a:lnTo>
                  <a:pt x="30" y="321"/>
                </a:lnTo>
                <a:lnTo>
                  <a:pt x="29" y="318"/>
                </a:lnTo>
                <a:lnTo>
                  <a:pt x="29" y="314"/>
                </a:lnTo>
                <a:lnTo>
                  <a:pt x="27" y="310"/>
                </a:lnTo>
                <a:lnTo>
                  <a:pt x="27" y="309"/>
                </a:lnTo>
                <a:lnTo>
                  <a:pt x="26" y="296"/>
                </a:lnTo>
                <a:lnTo>
                  <a:pt x="25" y="285"/>
                </a:lnTo>
                <a:lnTo>
                  <a:pt x="25" y="281"/>
                </a:lnTo>
                <a:lnTo>
                  <a:pt x="23" y="275"/>
                </a:lnTo>
                <a:lnTo>
                  <a:pt x="23" y="265"/>
                </a:lnTo>
                <a:lnTo>
                  <a:pt x="20" y="253"/>
                </a:lnTo>
                <a:lnTo>
                  <a:pt x="20" y="239"/>
                </a:lnTo>
                <a:lnTo>
                  <a:pt x="19" y="232"/>
                </a:lnTo>
                <a:lnTo>
                  <a:pt x="18" y="228"/>
                </a:lnTo>
                <a:lnTo>
                  <a:pt x="18" y="221"/>
                </a:lnTo>
                <a:lnTo>
                  <a:pt x="16" y="211"/>
                </a:lnTo>
                <a:lnTo>
                  <a:pt x="16" y="204"/>
                </a:lnTo>
                <a:lnTo>
                  <a:pt x="15" y="199"/>
                </a:lnTo>
                <a:lnTo>
                  <a:pt x="13" y="187"/>
                </a:lnTo>
                <a:lnTo>
                  <a:pt x="13" y="185"/>
                </a:lnTo>
                <a:lnTo>
                  <a:pt x="11" y="171"/>
                </a:lnTo>
                <a:lnTo>
                  <a:pt x="11" y="167"/>
                </a:lnTo>
                <a:lnTo>
                  <a:pt x="9" y="160"/>
                </a:lnTo>
                <a:lnTo>
                  <a:pt x="9" y="157"/>
                </a:lnTo>
                <a:lnTo>
                  <a:pt x="8" y="144"/>
                </a:lnTo>
                <a:lnTo>
                  <a:pt x="6" y="130"/>
                </a:lnTo>
                <a:lnTo>
                  <a:pt x="5" y="128"/>
                </a:lnTo>
                <a:lnTo>
                  <a:pt x="4" y="119"/>
                </a:lnTo>
                <a:lnTo>
                  <a:pt x="4" y="116"/>
                </a:lnTo>
                <a:lnTo>
                  <a:pt x="4" y="111"/>
                </a:lnTo>
                <a:lnTo>
                  <a:pt x="1" y="100"/>
                </a:lnTo>
                <a:lnTo>
                  <a:pt x="0" y="82"/>
                </a:lnTo>
                <a:lnTo>
                  <a:pt x="4" y="80"/>
                </a:lnTo>
                <a:lnTo>
                  <a:pt x="25" y="77"/>
                </a:lnTo>
                <a:lnTo>
                  <a:pt x="31" y="76"/>
                </a:lnTo>
                <a:lnTo>
                  <a:pt x="34" y="76"/>
                </a:lnTo>
                <a:lnTo>
                  <a:pt x="48" y="73"/>
                </a:lnTo>
                <a:lnTo>
                  <a:pt x="73" y="69"/>
                </a:lnTo>
                <a:lnTo>
                  <a:pt x="82" y="68"/>
                </a:lnTo>
                <a:lnTo>
                  <a:pt x="94" y="65"/>
                </a:lnTo>
                <a:lnTo>
                  <a:pt x="98" y="65"/>
                </a:lnTo>
                <a:lnTo>
                  <a:pt x="107" y="64"/>
                </a:lnTo>
                <a:lnTo>
                  <a:pt x="113" y="68"/>
                </a:lnTo>
                <a:lnTo>
                  <a:pt x="123" y="69"/>
                </a:lnTo>
                <a:lnTo>
                  <a:pt x="130" y="72"/>
                </a:lnTo>
                <a:lnTo>
                  <a:pt x="145" y="79"/>
                </a:lnTo>
                <a:lnTo>
                  <a:pt x="165" y="76"/>
                </a:lnTo>
                <a:lnTo>
                  <a:pt x="170" y="80"/>
                </a:lnTo>
                <a:lnTo>
                  <a:pt x="177" y="86"/>
                </a:lnTo>
                <a:lnTo>
                  <a:pt x="187" y="90"/>
                </a:lnTo>
                <a:lnTo>
                  <a:pt x="200" y="83"/>
                </a:lnTo>
                <a:lnTo>
                  <a:pt x="207" y="80"/>
                </a:lnTo>
                <a:lnTo>
                  <a:pt x="215" y="75"/>
                </a:lnTo>
                <a:lnTo>
                  <a:pt x="229" y="70"/>
                </a:lnTo>
                <a:lnTo>
                  <a:pt x="236" y="70"/>
                </a:lnTo>
                <a:lnTo>
                  <a:pt x="246" y="69"/>
                </a:lnTo>
                <a:lnTo>
                  <a:pt x="264" y="50"/>
                </a:lnTo>
                <a:lnTo>
                  <a:pt x="271" y="41"/>
                </a:lnTo>
                <a:lnTo>
                  <a:pt x="272" y="40"/>
                </a:lnTo>
                <a:lnTo>
                  <a:pt x="298" y="19"/>
                </a:lnTo>
                <a:lnTo>
                  <a:pt x="300" y="19"/>
                </a:lnTo>
                <a:lnTo>
                  <a:pt x="334" y="0"/>
                </a:lnTo>
                <a:lnTo>
                  <a:pt x="337" y="11"/>
                </a:lnTo>
                <a:lnTo>
                  <a:pt x="337" y="13"/>
                </a:lnTo>
                <a:lnTo>
                  <a:pt x="340" y="29"/>
                </a:lnTo>
                <a:lnTo>
                  <a:pt x="341" y="37"/>
                </a:lnTo>
                <a:lnTo>
                  <a:pt x="344" y="51"/>
                </a:lnTo>
                <a:lnTo>
                  <a:pt x="344" y="52"/>
                </a:lnTo>
                <a:lnTo>
                  <a:pt x="346" y="65"/>
                </a:lnTo>
                <a:lnTo>
                  <a:pt x="348" y="73"/>
                </a:lnTo>
                <a:lnTo>
                  <a:pt x="350" y="90"/>
                </a:lnTo>
                <a:lnTo>
                  <a:pt x="351" y="91"/>
                </a:lnTo>
                <a:lnTo>
                  <a:pt x="353" y="105"/>
                </a:lnTo>
                <a:lnTo>
                  <a:pt x="354" y="108"/>
                </a:lnTo>
                <a:lnTo>
                  <a:pt x="355" y="116"/>
                </a:lnTo>
                <a:lnTo>
                  <a:pt x="355" y="119"/>
                </a:lnTo>
                <a:lnTo>
                  <a:pt x="355" y="121"/>
                </a:lnTo>
                <a:lnTo>
                  <a:pt x="358" y="128"/>
                </a:lnTo>
                <a:lnTo>
                  <a:pt x="358" y="135"/>
                </a:lnTo>
                <a:lnTo>
                  <a:pt x="360" y="144"/>
                </a:lnTo>
                <a:lnTo>
                  <a:pt x="358" y="146"/>
                </a:lnTo>
                <a:lnTo>
                  <a:pt x="353" y="147"/>
                </a:lnTo>
                <a:lnTo>
                  <a:pt x="350" y="151"/>
                </a:lnTo>
                <a:lnTo>
                  <a:pt x="355" y="161"/>
                </a:lnTo>
                <a:lnTo>
                  <a:pt x="355" y="171"/>
                </a:lnTo>
                <a:lnTo>
                  <a:pt x="355" y="172"/>
                </a:lnTo>
                <a:lnTo>
                  <a:pt x="358" y="173"/>
                </a:lnTo>
                <a:lnTo>
                  <a:pt x="358" y="186"/>
                </a:lnTo>
                <a:lnTo>
                  <a:pt x="355" y="194"/>
                </a:lnTo>
                <a:lnTo>
                  <a:pt x="354" y="199"/>
                </a:lnTo>
                <a:lnTo>
                  <a:pt x="354" y="201"/>
                </a:lnTo>
                <a:lnTo>
                  <a:pt x="354" y="212"/>
                </a:lnTo>
                <a:lnTo>
                  <a:pt x="355" y="219"/>
                </a:lnTo>
                <a:lnTo>
                  <a:pt x="351" y="225"/>
                </a:lnTo>
                <a:lnTo>
                  <a:pt x="350" y="233"/>
                </a:lnTo>
                <a:lnTo>
                  <a:pt x="348" y="244"/>
                </a:lnTo>
                <a:lnTo>
                  <a:pt x="351" y="247"/>
                </a:lnTo>
                <a:lnTo>
                  <a:pt x="350" y="258"/>
                </a:lnTo>
                <a:lnTo>
                  <a:pt x="346" y="261"/>
                </a:lnTo>
                <a:lnTo>
                  <a:pt x="340" y="265"/>
                </a:lnTo>
                <a:lnTo>
                  <a:pt x="339" y="270"/>
                </a:lnTo>
                <a:lnTo>
                  <a:pt x="336" y="275"/>
                </a:lnTo>
                <a:lnTo>
                  <a:pt x="334" y="275"/>
                </a:lnTo>
                <a:lnTo>
                  <a:pt x="333" y="281"/>
                </a:lnTo>
                <a:lnTo>
                  <a:pt x="323" y="289"/>
                </a:lnTo>
                <a:lnTo>
                  <a:pt x="321" y="292"/>
                </a:lnTo>
                <a:lnTo>
                  <a:pt x="315" y="296"/>
                </a:lnTo>
                <a:lnTo>
                  <a:pt x="304" y="295"/>
                </a:lnTo>
                <a:lnTo>
                  <a:pt x="300" y="306"/>
                </a:lnTo>
                <a:lnTo>
                  <a:pt x="290" y="310"/>
                </a:lnTo>
                <a:lnTo>
                  <a:pt x="289" y="314"/>
                </a:lnTo>
                <a:lnTo>
                  <a:pt x="286" y="318"/>
                </a:lnTo>
                <a:lnTo>
                  <a:pt x="287" y="321"/>
                </a:lnTo>
                <a:lnTo>
                  <a:pt x="289" y="324"/>
                </a:lnTo>
                <a:lnTo>
                  <a:pt x="289" y="328"/>
                </a:lnTo>
                <a:lnTo>
                  <a:pt x="286" y="345"/>
                </a:lnTo>
                <a:lnTo>
                  <a:pt x="280" y="352"/>
                </a:lnTo>
                <a:lnTo>
                  <a:pt x="279" y="353"/>
                </a:lnTo>
                <a:lnTo>
                  <a:pt x="269" y="338"/>
                </a:lnTo>
                <a:lnTo>
                  <a:pt x="265" y="342"/>
                </a:lnTo>
                <a:lnTo>
                  <a:pt x="262" y="346"/>
                </a:lnTo>
                <a:lnTo>
                  <a:pt x="257" y="371"/>
                </a:lnTo>
                <a:lnTo>
                  <a:pt x="262" y="384"/>
                </a:lnTo>
                <a:lnTo>
                  <a:pt x="258" y="388"/>
                </a:lnTo>
                <a:lnTo>
                  <a:pt x="255" y="388"/>
                </a:lnTo>
                <a:lnTo>
                  <a:pt x="252" y="389"/>
                </a:lnTo>
                <a:lnTo>
                  <a:pt x="252" y="399"/>
                </a:lnTo>
                <a:lnTo>
                  <a:pt x="247" y="407"/>
                </a:lnTo>
                <a:lnTo>
                  <a:pt x="239" y="412"/>
                </a:lnTo>
                <a:lnTo>
                  <a:pt x="230" y="412"/>
                </a:lnTo>
                <a:lnTo>
                  <a:pt x="226" y="406"/>
                </a:lnTo>
                <a:lnTo>
                  <a:pt x="222" y="403"/>
                </a:lnTo>
                <a:lnTo>
                  <a:pt x="214" y="399"/>
                </a:lnTo>
                <a:lnTo>
                  <a:pt x="209" y="399"/>
                </a:lnTo>
                <a:lnTo>
                  <a:pt x="204" y="392"/>
                </a:lnTo>
                <a:lnTo>
                  <a:pt x="201" y="379"/>
                </a:lnTo>
                <a:lnTo>
                  <a:pt x="189" y="384"/>
                </a:lnTo>
                <a:lnTo>
                  <a:pt x="180" y="396"/>
                </a:lnTo>
                <a:lnTo>
                  <a:pt x="173" y="396"/>
                </a:lnTo>
                <a:lnTo>
                  <a:pt x="170" y="399"/>
                </a:lnTo>
                <a:lnTo>
                  <a:pt x="169" y="402"/>
                </a:lnTo>
                <a:lnTo>
                  <a:pt x="161" y="395"/>
                </a:lnTo>
                <a:lnTo>
                  <a:pt x="147" y="392"/>
                </a:lnTo>
                <a:lnTo>
                  <a:pt x="140" y="396"/>
                </a:lnTo>
                <a:lnTo>
                  <a:pt x="138" y="402"/>
                </a:lnTo>
                <a:lnTo>
                  <a:pt x="136" y="402"/>
                </a:lnTo>
                <a:lnTo>
                  <a:pt x="134" y="402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0" name="Freeform 260"/>
          <p:cNvSpPr>
            <a:spLocks/>
          </p:cNvSpPr>
          <p:nvPr/>
        </p:nvSpPr>
        <p:spPr bwMode="auto">
          <a:xfrm>
            <a:off x="4597400" y="4016375"/>
            <a:ext cx="479425" cy="785813"/>
          </a:xfrm>
          <a:custGeom>
            <a:avLst/>
            <a:gdLst>
              <a:gd name="T0" fmla="*/ 2147483647 w 304"/>
              <a:gd name="T1" fmla="*/ 2147483647 h 534"/>
              <a:gd name="T2" fmla="*/ 2147483647 w 304"/>
              <a:gd name="T3" fmla="*/ 2147483647 h 534"/>
              <a:gd name="T4" fmla="*/ 2147483647 w 304"/>
              <a:gd name="T5" fmla="*/ 2147483647 h 534"/>
              <a:gd name="T6" fmla="*/ 2147483647 w 304"/>
              <a:gd name="T7" fmla="*/ 2147483647 h 534"/>
              <a:gd name="T8" fmla="*/ 2147483647 w 304"/>
              <a:gd name="T9" fmla="*/ 2147483647 h 534"/>
              <a:gd name="T10" fmla="*/ 2147483647 w 304"/>
              <a:gd name="T11" fmla="*/ 2147483647 h 534"/>
              <a:gd name="T12" fmla="*/ 2147483647 w 304"/>
              <a:gd name="T13" fmla="*/ 2147483647 h 534"/>
              <a:gd name="T14" fmla="*/ 2147483647 w 304"/>
              <a:gd name="T15" fmla="*/ 2147483647 h 534"/>
              <a:gd name="T16" fmla="*/ 2147483647 w 304"/>
              <a:gd name="T17" fmla="*/ 2147483647 h 534"/>
              <a:gd name="T18" fmla="*/ 2147483647 w 304"/>
              <a:gd name="T19" fmla="*/ 2147483647 h 534"/>
              <a:gd name="T20" fmla="*/ 2147483647 w 304"/>
              <a:gd name="T21" fmla="*/ 2147483647 h 534"/>
              <a:gd name="T22" fmla="*/ 2147483647 w 304"/>
              <a:gd name="T23" fmla="*/ 2147483647 h 534"/>
              <a:gd name="T24" fmla="*/ 2147483647 w 304"/>
              <a:gd name="T25" fmla="*/ 2147483647 h 534"/>
              <a:gd name="T26" fmla="*/ 2147483647 w 304"/>
              <a:gd name="T27" fmla="*/ 2147483647 h 534"/>
              <a:gd name="T28" fmla="*/ 2147483647 w 304"/>
              <a:gd name="T29" fmla="*/ 2147483647 h 534"/>
              <a:gd name="T30" fmla="*/ 2147483647 w 304"/>
              <a:gd name="T31" fmla="*/ 2147483647 h 534"/>
              <a:gd name="T32" fmla="*/ 2147483647 w 304"/>
              <a:gd name="T33" fmla="*/ 2147483647 h 534"/>
              <a:gd name="T34" fmla="*/ 2147483647 w 304"/>
              <a:gd name="T35" fmla="*/ 2147483647 h 534"/>
              <a:gd name="T36" fmla="*/ 2147483647 w 304"/>
              <a:gd name="T37" fmla="*/ 2147483647 h 534"/>
              <a:gd name="T38" fmla="*/ 2147483647 w 304"/>
              <a:gd name="T39" fmla="*/ 2147483647 h 534"/>
              <a:gd name="T40" fmla="*/ 2147483647 w 304"/>
              <a:gd name="T41" fmla="*/ 2147483647 h 534"/>
              <a:gd name="T42" fmla="*/ 2147483647 w 304"/>
              <a:gd name="T43" fmla="*/ 2147483647 h 534"/>
              <a:gd name="T44" fmla="*/ 2147483647 w 304"/>
              <a:gd name="T45" fmla="*/ 2147483647 h 534"/>
              <a:gd name="T46" fmla="*/ 2147483647 w 304"/>
              <a:gd name="T47" fmla="*/ 2147483647 h 534"/>
              <a:gd name="T48" fmla="*/ 2147483647 w 304"/>
              <a:gd name="T49" fmla="*/ 2147483647 h 534"/>
              <a:gd name="T50" fmla="*/ 2147483647 w 304"/>
              <a:gd name="T51" fmla="*/ 2147483647 h 534"/>
              <a:gd name="T52" fmla="*/ 2147483647 w 304"/>
              <a:gd name="T53" fmla="*/ 0 h 534"/>
              <a:gd name="T54" fmla="*/ 2147483647 w 304"/>
              <a:gd name="T55" fmla="*/ 2147483647 h 534"/>
              <a:gd name="T56" fmla="*/ 2147483647 w 304"/>
              <a:gd name="T57" fmla="*/ 2147483647 h 534"/>
              <a:gd name="T58" fmla="*/ 2147483647 w 304"/>
              <a:gd name="T59" fmla="*/ 2147483647 h 534"/>
              <a:gd name="T60" fmla="*/ 2147483647 w 304"/>
              <a:gd name="T61" fmla="*/ 2147483647 h 534"/>
              <a:gd name="T62" fmla="*/ 2147483647 w 304"/>
              <a:gd name="T63" fmla="*/ 2147483647 h 534"/>
              <a:gd name="T64" fmla="*/ 2147483647 w 304"/>
              <a:gd name="T65" fmla="*/ 2147483647 h 534"/>
              <a:gd name="T66" fmla="*/ 2147483647 w 304"/>
              <a:gd name="T67" fmla="*/ 2147483647 h 534"/>
              <a:gd name="T68" fmla="*/ 2147483647 w 304"/>
              <a:gd name="T69" fmla="*/ 2147483647 h 534"/>
              <a:gd name="T70" fmla="*/ 2147483647 w 304"/>
              <a:gd name="T71" fmla="*/ 2147483647 h 534"/>
              <a:gd name="T72" fmla="*/ 2147483647 w 304"/>
              <a:gd name="T73" fmla="*/ 2147483647 h 534"/>
              <a:gd name="T74" fmla="*/ 2147483647 w 304"/>
              <a:gd name="T75" fmla="*/ 2147483647 h 534"/>
              <a:gd name="T76" fmla="*/ 2147483647 w 304"/>
              <a:gd name="T77" fmla="*/ 2147483647 h 534"/>
              <a:gd name="T78" fmla="*/ 2147483647 w 304"/>
              <a:gd name="T79" fmla="*/ 2147483647 h 534"/>
              <a:gd name="T80" fmla="*/ 2147483647 w 304"/>
              <a:gd name="T81" fmla="*/ 2147483647 h 534"/>
              <a:gd name="T82" fmla="*/ 2147483647 w 304"/>
              <a:gd name="T83" fmla="*/ 2147483647 h 534"/>
              <a:gd name="T84" fmla="*/ 2147483647 w 304"/>
              <a:gd name="T85" fmla="*/ 2147483647 h 534"/>
              <a:gd name="T86" fmla="*/ 2147483647 w 304"/>
              <a:gd name="T87" fmla="*/ 2147483647 h 534"/>
              <a:gd name="T88" fmla="*/ 2147483647 w 304"/>
              <a:gd name="T89" fmla="*/ 2147483647 h 534"/>
              <a:gd name="T90" fmla="*/ 2147483647 w 304"/>
              <a:gd name="T91" fmla="*/ 2147483647 h 534"/>
              <a:gd name="T92" fmla="*/ 2147483647 w 304"/>
              <a:gd name="T93" fmla="*/ 2147483647 h 534"/>
              <a:gd name="T94" fmla="*/ 2147483647 w 304"/>
              <a:gd name="T95" fmla="*/ 2147483647 h 534"/>
              <a:gd name="T96" fmla="*/ 2147483647 w 304"/>
              <a:gd name="T97" fmla="*/ 2147483647 h 534"/>
              <a:gd name="T98" fmla="*/ 2147483647 w 304"/>
              <a:gd name="T99" fmla="*/ 2147483647 h 534"/>
              <a:gd name="T100" fmla="*/ 2147483647 w 304"/>
              <a:gd name="T101" fmla="*/ 2147483647 h 534"/>
              <a:gd name="T102" fmla="*/ 2147483647 w 304"/>
              <a:gd name="T103" fmla="*/ 2147483647 h 534"/>
              <a:gd name="T104" fmla="*/ 2147483647 w 304"/>
              <a:gd name="T105" fmla="*/ 2147483647 h 534"/>
              <a:gd name="T106" fmla="*/ 2147483647 w 304"/>
              <a:gd name="T107" fmla="*/ 2147483647 h 534"/>
              <a:gd name="T108" fmla="*/ 2147483647 w 304"/>
              <a:gd name="T109" fmla="*/ 2147483647 h 534"/>
              <a:gd name="T110" fmla="*/ 2147483647 w 304"/>
              <a:gd name="T111" fmla="*/ 2147483647 h 534"/>
              <a:gd name="T112" fmla="*/ 2147483647 w 304"/>
              <a:gd name="T113" fmla="*/ 2147483647 h 534"/>
              <a:gd name="T114" fmla="*/ 0 w 304"/>
              <a:gd name="T115" fmla="*/ 2147483647 h 534"/>
              <a:gd name="T116" fmla="*/ 2147483647 w 304"/>
              <a:gd name="T117" fmla="*/ 2147483647 h 534"/>
              <a:gd name="T118" fmla="*/ 2147483647 w 304"/>
              <a:gd name="T119" fmla="*/ 2147483647 h 534"/>
              <a:gd name="T120" fmla="*/ 2147483647 w 304"/>
              <a:gd name="T121" fmla="*/ 2147483647 h 5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4"/>
              <a:gd name="T184" fmla="*/ 0 h 534"/>
              <a:gd name="T185" fmla="*/ 304 w 304"/>
              <a:gd name="T186" fmla="*/ 534 h 5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4" h="534">
                <a:moveTo>
                  <a:pt x="23" y="375"/>
                </a:moveTo>
                <a:lnTo>
                  <a:pt x="29" y="375"/>
                </a:lnTo>
                <a:lnTo>
                  <a:pt x="29" y="361"/>
                </a:lnTo>
                <a:lnTo>
                  <a:pt x="30" y="361"/>
                </a:lnTo>
                <a:lnTo>
                  <a:pt x="42" y="346"/>
                </a:lnTo>
                <a:lnTo>
                  <a:pt x="38" y="339"/>
                </a:lnTo>
                <a:lnTo>
                  <a:pt x="47" y="333"/>
                </a:lnTo>
                <a:lnTo>
                  <a:pt x="47" y="332"/>
                </a:lnTo>
                <a:lnTo>
                  <a:pt x="45" y="332"/>
                </a:lnTo>
                <a:lnTo>
                  <a:pt x="44" y="332"/>
                </a:lnTo>
                <a:lnTo>
                  <a:pt x="38" y="333"/>
                </a:lnTo>
                <a:lnTo>
                  <a:pt x="38" y="323"/>
                </a:lnTo>
                <a:lnTo>
                  <a:pt x="49" y="325"/>
                </a:lnTo>
                <a:lnTo>
                  <a:pt x="47" y="296"/>
                </a:lnTo>
                <a:lnTo>
                  <a:pt x="35" y="292"/>
                </a:lnTo>
                <a:lnTo>
                  <a:pt x="47" y="293"/>
                </a:lnTo>
                <a:lnTo>
                  <a:pt x="40" y="285"/>
                </a:lnTo>
                <a:lnTo>
                  <a:pt x="42" y="283"/>
                </a:lnTo>
                <a:lnTo>
                  <a:pt x="45" y="278"/>
                </a:lnTo>
                <a:lnTo>
                  <a:pt x="34" y="282"/>
                </a:lnTo>
                <a:lnTo>
                  <a:pt x="29" y="238"/>
                </a:lnTo>
                <a:lnTo>
                  <a:pt x="29" y="195"/>
                </a:lnTo>
                <a:lnTo>
                  <a:pt x="24" y="196"/>
                </a:lnTo>
                <a:lnTo>
                  <a:pt x="29" y="186"/>
                </a:lnTo>
                <a:lnTo>
                  <a:pt x="19" y="191"/>
                </a:lnTo>
                <a:lnTo>
                  <a:pt x="22" y="182"/>
                </a:lnTo>
                <a:lnTo>
                  <a:pt x="19" y="181"/>
                </a:lnTo>
                <a:lnTo>
                  <a:pt x="17" y="177"/>
                </a:lnTo>
                <a:lnTo>
                  <a:pt x="26" y="160"/>
                </a:lnTo>
                <a:lnTo>
                  <a:pt x="26" y="152"/>
                </a:lnTo>
                <a:lnTo>
                  <a:pt x="37" y="153"/>
                </a:lnTo>
                <a:lnTo>
                  <a:pt x="29" y="131"/>
                </a:lnTo>
                <a:lnTo>
                  <a:pt x="35" y="125"/>
                </a:lnTo>
                <a:lnTo>
                  <a:pt x="38" y="114"/>
                </a:lnTo>
                <a:lnTo>
                  <a:pt x="47" y="101"/>
                </a:lnTo>
                <a:lnTo>
                  <a:pt x="55" y="95"/>
                </a:lnTo>
                <a:lnTo>
                  <a:pt x="52" y="88"/>
                </a:lnTo>
                <a:lnTo>
                  <a:pt x="60" y="85"/>
                </a:lnTo>
                <a:lnTo>
                  <a:pt x="59" y="91"/>
                </a:lnTo>
                <a:lnTo>
                  <a:pt x="62" y="92"/>
                </a:lnTo>
                <a:lnTo>
                  <a:pt x="69" y="69"/>
                </a:lnTo>
                <a:lnTo>
                  <a:pt x="66" y="55"/>
                </a:lnTo>
                <a:lnTo>
                  <a:pt x="70" y="53"/>
                </a:lnTo>
                <a:lnTo>
                  <a:pt x="71" y="58"/>
                </a:lnTo>
                <a:lnTo>
                  <a:pt x="77" y="51"/>
                </a:lnTo>
                <a:lnTo>
                  <a:pt x="67" y="45"/>
                </a:lnTo>
                <a:lnTo>
                  <a:pt x="70" y="44"/>
                </a:lnTo>
                <a:lnTo>
                  <a:pt x="73" y="45"/>
                </a:lnTo>
                <a:lnTo>
                  <a:pt x="77" y="44"/>
                </a:lnTo>
                <a:lnTo>
                  <a:pt x="76" y="41"/>
                </a:lnTo>
                <a:lnTo>
                  <a:pt x="80" y="34"/>
                </a:lnTo>
                <a:lnTo>
                  <a:pt x="81" y="34"/>
                </a:lnTo>
                <a:lnTo>
                  <a:pt x="83" y="31"/>
                </a:lnTo>
                <a:lnTo>
                  <a:pt x="89" y="30"/>
                </a:lnTo>
                <a:lnTo>
                  <a:pt x="94" y="24"/>
                </a:lnTo>
                <a:lnTo>
                  <a:pt x="94" y="20"/>
                </a:lnTo>
                <a:lnTo>
                  <a:pt x="88" y="15"/>
                </a:lnTo>
                <a:lnTo>
                  <a:pt x="114" y="13"/>
                </a:lnTo>
                <a:lnTo>
                  <a:pt x="128" y="12"/>
                </a:lnTo>
                <a:lnTo>
                  <a:pt x="138" y="11"/>
                </a:lnTo>
                <a:lnTo>
                  <a:pt x="145" y="11"/>
                </a:lnTo>
                <a:lnTo>
                  <a:pt x="154" y="11"/>
                </a:lnTo>
                <a:lnTo>
                  <a:pt x="161" y="9"/>
                </a:lnTo>
                <a:lnTo>
                  <a:pt x="171" y="8"/>
                </a:lnTo>
                <a:lnTo>
                  <a:pt x="175" y="8"/>
                </a:lnTo>
                <a:lnTo>
                  <a:pt x="181" y="8"/>
                </a:lnTo>
                <a:lnTo>
                  <a:pt x="185" y="8"/>
                </a:lnTo>
                <a:lnTo>
                  <a:pt x="192" y="6"/>
                </a:lnTo>
                <a:lnTo>
                  <a:pt x="197" y="6"/>
                </a:lnTo>
                <a:lnTo>
                  <a:pt x="200" y="6"/>
                </a:lnTo>
                <a:lnTo>
                  <a:pt x="202" y="5"/>
                </a:lnTo>
                <a:lnTo>
                  <a:pt x="208" y="5"/>
                </a:lnTo>
                <a:lnTo>
                  <a:pt x="217" y="5"/>
                </a:lnTo>
                <a:lnTo>
                  <a:pt x="221" y="4"/>
                </a:lnTo>
                <a:lnTo>
                  <a:pt x="228" y="4"/>
                </a:lnTo>
                <a:lnTo>
                  <a:pt x="236" y="4"/>
                </a:lnTo>
                <a:lnTo>
                  <a:pt x="255" y="1"/>
                </a:lnTo>
                <a:lnTo>
                  <a:pt x="257" y="1"/>
                </a:lnTo>
                <a:lnTo>
                  <a:pt x="267" y="0"/>
                </a:lnTo>
                <a:lnTo>
                  <a:pt x="271" y="0"/>
                </a:lnTo>
                <a:lnTo>
                  <a:pt x="279" y="9"/>
                </a:lnTo>
                <a:lnTo>
                  <a:pt x="282" y="11"/>
                </a:lnTo>
                <a:lnTo>
                  <a:pt x="282" y="16"/>
                </a:lnTo>
                <a:lnTo>
                  <a:pt x="280" y="34"/>
                </a:lnTo>
                <a:lnTo>
                  <a:pt x="280" y="44"/>
                </a:lnTo>
                <a:lnTo>
                  <a:pt x="280" y="53"/>
                </a:lnTo>
                <a:lnTo>
                  <a:pt x="280" y="58"/>
                </a:lnTo>
                <a:lnTo>
                  <a:pt x="280" y="59"/>
                </a:lnTo>
                <a:lnTo>
                  <a:pt x="280" y="67"/>
                </a:lnTo>
                <a:lnTo>
                  <a:pt x="280" y="73"/>
                </a:lnTo>
                <a:lnTo>
                  <a:pt x="280" y="87"/>
                </a:lnTo>
                <a:lnTo>
                  <a:pt x="280" y="89"/>
                </a:lnTo>
                <a:lnTo>
                  <a:pt x="280" y="98"/>
                </a:lnTo>
                <a:lnTo>
                  <a:pt x="280" y="102"/>
                </a:lnTo>
                <a:lnTo>
                  <a:pt x="280" y="107"/>
                </a:lnTo>
                <a:lnTo>
                  <a:pt x="280" y="125"/>
                </a:lnTo>
                <a:lnTo>
                  <a:pt x="280" y="135"/>
                </a:lnTo>
                <a:lnTo>
                  <a:pt x="280" y="137"/>
                </a:lnTo>
                <a:lnTo>
                  <a:pt x="280" y="159"/>
                </a:lnTo>
                <a:lnTo>
                  <a:pt x="280" y="163"/>
                </a:lnTo>
                <a:lnTo>
                  <a:pt x="280" y="173"/>
                </a:lnTo>
                <a:lnTo>
                  <a:pt x="280" y="185"/>
                </a:lnTo>
                <a:lnTo>
                  <a:pt x="280" y="193"/>
                </a:lnTo>
                <a:lnTo>
                  <a:pt x="280" y="195"/>
                </a:lnTo>
                <a:lnTo>
                  <a:pt x="280" y="218"/>
                </a:lnTo>
                <a:lnTo>
                  <a:pt x="280" y="222"/>
                </a:lnTo>
                <a:lnTo>
                  <a:pt x="280" y="225"/>
                </a:lnTo>
                <a:lnTo>
                  <a:pt x="280" y="250"/>
                </a:lnTo>
                <a:lnTo>
                  <a:pt x="280" y="254"/>
                </a:lnTo>
                <a:lnTo>
                  <a:pt x="280" y="263"/>
                </a:lnTo>
                <a:lnTo>
                  <a:pt x="280" y="283"/>
                </a:lnTo>
                <a:lnTo>
                  <a:pt x="280" y="286"/>
                </a:lnTo>
                <a:lnTo>
                  <a:pt x="280" y="293"/>
                </a:lnTo>
                <a:lnTo>
                  <a:pt x="280" y="300"/>
                </a:lnTo>
                <a:lnTo>
                  <a:pt x="280" y="301"/>
                </a:lnTo>
                <a:lnTo>
                  <a:pt x="280" y="305"/>
                </a:lnTo>
                <a:lnTo>
                  <a:pt x="280" y="312"/>
                </a:lnTo>
                <a:lnTo>
                  <a:pt x="279" y="339"/>
                </a:lnTo>
                <a:lnTo>
                  <a:pt x="280" y="341"/>
                </a:lnTo>
                <a:lnTo>
                  <a:pt x="280" y="343"/>
                </a:lnTo>
                <a:lnTo>
                  <a:pt x="283" y="359"/>
                </a:lnTo>
                <a:lnTo>
                  <a:pt x="285" y="382"/>
                </a:lnTo>
                <a:lnTo>
                  <a:pt x="285" y="383"/>
                </a:lnTo>
                <a:lnTo>
                  <a:pt x="286" y="389"/>
                </a:lnTo>
                <a:lnTo>
                  <a:pt x="287" y="394"/>
                </a:lnTo>
                <a:lnTo>
                  <a:pt x="289" y="408"/>
                </a:lnTo>
                <a:lnTo>
                  <a:pt x="291" y="423"/>
                </a:lnTo>
                <a:lnTo>
                  <a:pt x="291" y="426"/>
                </a:lnTo>
                <a:lnTo>
                  <a:pt x="293" y="430"/>
                </a:lnTo>
                <a:lnTo>
                  <a:pt x="293" y="436"/>
                </a:lnTo>
                <a:lnTo>
                  <a:pt x="297" y="462"/>
                </a:lnTo>
                <a:lnTo>
                  <a:pt x="297" y="463"/>
                </a:lnTo>
                <a:lnTo>
                  <a:pt x="298" y="479"/>
                </a:lnTo>
                <a:lnTo>
                  <a:pt x="301" y="492"/>
                </a:lnTo>
                <a:lnTo>
                  <a:pt x="303" y="505"/>
                </a:lnTo>
                <a:lnTo>
                  <a:pt x="293" y="509"/>
                </a:lnTo>
                <a:lnTo>
                  <a:pt x="269" y="509"/>
                </a:lnTo>
                <a:lnTo>
                  <a:pt x="260" y="502"/>
                </a:lnTo>
                <a:lnTo>
                  <a:pt x="260" y="506"/>
                </a:lnTo>
                <a:lnTo>
                  <a:pt x="247" y="506"/>
                </a:lnTo>
                <a:lnTo>
                  <a:pt x="221" y="516"/>
                </a:lnTo>
                <a:lnTo>
                  <a:pt x="215" y="510"/>
                </a:lnTo>
                <a:lnTo>
                  <a:pt x="217" y="516"/>
                </a:lnTo>
                <a:lnTo>
                  <a:pt x="202" y="533"/>
                </a:lnTo>
                <a:lnTo>
                  <a:pt x="200" y="533"/>
                </a:lnTo>
                <a:lnTo>
                  <a:pt x="190" y="526"/>
                </a:lnTo>
                <a:lnTo>
                  <a:pt x="182" y="505"/>
                </a:lnTo>
                <a:lnTo>
                  <a:pt x="177" y="499"/>
                </a:lnTo>
                <a:lnTo>
                  <a:pt x="175" y="499"/>
                </a:lnTo>
                <a:lnTo>
                  <a:pt x="166" y="483"/>
                </a:lnTo>
                <a:lnTo>
                  <a:pt x="167" y="473"/>
                </a:lnTo>
                <a:lnTo>
                  <a:pt x="172" y="454"/>
                </a:lnTo>
                <a:lnTo>
                  <a:pt x="174" y="445"/>
                </a:lnTo>
                <a:lnTo>
                  <a:pt x="171" y="445"/>
                </a:lnTo>
                <a:lnTo>
                  <a:pt x="164" y="445"/>
                </a:lnTo>
                <a:lnTo>
                  <a:pt x="138" y="448"/>
                </a:lnTo>
                <a:lnTo>
                  <a:pt x="125" y="449"/>
                </a:lnTo>
                <a:lnTo>
                  <a:pt x="117" y="449"/>
                </a:lnTo>
                <a:lnTo>
                  <a:pt x="114" y="449"/>
                </a:lnTo>
                <a:lnTo>
                  <a:pt x="103" y="451"/>
                </a:lnTo>
                <a:lnTo>
                  <a:pt x="99" y="451"/>
                </a:lnTo>
                <a:lnTo>
                  <a:pt x="98" y="452"/>
                </a:lnTo>
                <a:lnTo>
                  <a:pt x="85" y="452"/>
                </a:lnTo>
                <a:lnTo>
                  <a:pt x="80" y="452"/>
                </a:lnTo>
                <a:lnTo>
                  <a:pt x="73" y="454"/>
                </a:lnTo>
                <a:lnTo>
                  <a:pt x="58" y="455"/>
                </a:lnTo>
                <a:lnTo>
                  <a:pt x="52" y="455"/>
                </a:lnTo>
                <a:lnTo>
                  <a:pt x="42" y="455"/>
                </a:lnTo>
                <a:lnTo>
                  <a:pt x="35" y="456"/>
                </a:lnTo>
                <a:lnTo>
                  <a:pt x="23" y="456"/>
                </a:lnTo>
                <a:lnTo>
                  <a:pt x="0" y="458"/>
                </a:lnTo>
                <a:lnTo>
                  <a:pt x="2" y="456"/>
                </a:lnTo>
                <a:lnTo>
                  <a:pt x="0" y="444"/>
                </a:lnTo>
                <a:lnTo>
                  <a:pt x="2" y="437"/>
                </a:lnTo>
                <a:lnTo>
                  <a:pt x="9" y="418"/>
                </a:lnTo>
                <a:lnTo>
                  <a:pt x="6" y="387"/>
                </a:lnTo>
                <a:lnTo>
                  <a:pt x="17" y="376"/>
                </a:lnTo>
                <a:lnTo>
                  <a:pt x="19" y="376"/>
                </a:lnTo>
                <a:lnTo>
                  <a:pt x="20" y="375"/>
                </a:lnTo>
                <a:lnTo>
                  <a:pt x="23" y="375"/>
                </a:lnTo>
              </a:path>
            </a:pathLst>
          </a:custGeom>
          <a:noFill/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1" name="Freeform 261"/>
          <p:cNvSpPr>
            <a:spLocks/>
          </p:cNvSpPr>
          <p:nvPr/>
        </p:nvSpPr>
        <p:spPr bwMode="auto">
          <a:xfrm>
            <a:off x="5024438" y="3978275"/>
            <a:ext cx="528637" cy="796925"/>
          </a:xfrm>
          <a:custGeom>
            <a:avLst/>
            <a:gdLst>
              <a:gd name="T0" fmla="*/ 2147483647 w 335"/>
              <a:gd name="T1" fmla="*/ 2147483647 h 542"/>
              <a:gd name="T2" fmla="*/ 2147483647 w 335"/>
              <a:gd name="T3" fmla="*/ 2147483647 h 542"/>
              <a:gd name="T4" fmla="*/ 2147483647 w 335"/>
              <a:gd name="T5" fmla="*/ 2147483647 h 542"/>
              <a:gd name="T6" fmla="*/ 2147483647 w 335"/>
              <a:gd name="T7" fmla="*/ 2147483647 h 542"/>
              <a:gd name="T8" fmla="*/ 2147483647 w 335"/>
              <a:gd name="T9" fmla="*/ 2147483647 h 542"/>
              <a:gd name="T10" fmla="*/ 2147483647 w 335"/>
              <a:gd name="T11" fmla="*/ 2147483647 h 542"/>
              <a:gd name="T12" fmla="*/ 2147483647 w 335"/>
              <a:gd name="T13" fmla="*/ 2147483647 h 542"/>
              <a:gd name="T14" fmla="*/ 2147483647 w 335"/>
              <a:gd name="T15" fmla="*/ 2147483647 h 542"/>
              <a:gd name="T16" fmla="*/ 2147483647 w 335"/>
              <a:gd name="T17" fmla="*/ 2147483647 h 542"/>
              <a:gd name="T18" fmla="*/ 2147483647 w 335"/>
              <a:gd name="T19" fmla="*/ 2147483647 h 542"/>
              <a:gd name="T20" fmla="*/ 2147483647 w 335"/>
              <a:gd name="T21" fmla="*/ 2147483647 h 542"/>
              <a:gd name="T22" fmla="*/ 2147483647 w 335"/>
              <a:gd name="T23" fmla="*/ 2147483647 h 542"/>
              <a:gd name="T24" fmla="*/ 2147483647 w 335"/>
              <a:gd name="T25" fmla="*/ 2147483647 h 542"/>
              <a:gd name="T26" fmla="*/ 2147483647 w 335"/>
              <a:gd name="T27" fmla="*/ 2147483647 h 542"/>
              <a:gd name="T28" fmla="*/ 2147483647 w 335"/>
              <a:gd name="T29" fmla="*/ 2147483647 h 542"/>
              <a:gd name="T30" fmla="*/ 2147483647 w 335"/>
              <a:gd name="T31" fmla="*/ 2147483647 h 542"/>
              <a:gd name="T32" fmla="*/ 2147483647 w 335"/>
              <a:gd name="T33" fmla="*/ 2147483647 h 542"/>
              <a:gd name="T34" fmla="*/ 2147483647 w 335"/>
              <a:gd name="T35" fmla="*/ 2147483647 h 542"/>
              <a:gd name="T36" fmla="*/ 2147483647 w 335"/>
              <a:gd name="T37" fmla="*/ 2147483647 h 542"/>
              <a:gd name="T38" fmla="*/ 2147483647 w 335"/>
              <a:gd name="T39" fmla="*/ 2147483647 h 542"/>
              <a:gd name="T40" fmla="*/ 2147483647 w 335"/>
              <a:gd name="T41" fmla="*/ 2147483647 h 542"/>
              <a:gd name="T42" fmla="*/ 2147483647 w 335"/>
              <a:gd name="T43" fmla="*/ 2147483647 h 542"/>
              <a:gd name="T44" fmla="*/ 2147483647 w 335"/>
              <a:gd name="T45" fmla="*/ 2147483647 h 542"/>
              <a:gd name="T46" fmla="*/ 2147483647 w 335"/>
              <a:gd name="T47" fmla="*/ 2147483647 h 542"/>
              <a:gd name="T48" fmla="*/ 2147483647 w 335"/>
              <a:gd name="T49" fmla="*/ 2147483647 h 542"/>
              <a:gd name="T50" fmla="*/ 2147483647 w 335"/>
              <a:gd name="T51" fmla="*/ 2147483647 h 542"/>
              <a:gd name="T52" fmla="*/ 2147483647 w 335"/>
              <a:gd name="T53" fmla="*/ 2147483647 h 542"/>
              <a:gd name="T54" fmla="*/ 2147483647 w 335"/>
              <a:gd name="T55" fmla="*/ 2147483647 h 542"/>
              <a:gd name="T56" fmla="*/ 2147483647 w 335"/>
              <a:gd name="T57" fmla="*/ 2147483647 h 542"/>
              <a:gd name="T58" fmla="*/ 2147483647 w 335"/>
              <a:gd name="T59" fmla="*/ 2147483647 h 542"/>
              <a:gd name="T60" fmla="*/ 2147483647 w 335"/>
              <a:gd name="T61" fmla="*/ 2147483647 h 542"/>
              <a:gd name="T62" fmla="*/ 2147483647 w 335"/>
              <a:gd name="T63" fmla="*/ 2147483647 h 542"/>
              <a:gd name="T64" fmla="*/ 2147483647 w 335"/>
              <a:gd name="T65" fmla="*/ 2147483647 h 542"/>
              <a:gd name="T66" fmla="*/ 2147483647 w 335"/>
              <a:gd name="T67" fmla="*/ 2147483647 h 542"/>
              <a:gd name="T68" fmla="*/ 2147483647 w 335"/>
              <a:gd name="T69" fmla="*/ 2147483647 h 542"/>
              <a:gd name="T70" fmla="*/ 2147483647 w 335"/>
              <a:gd name="T71" fmla="*/ 2147483647 h 542"/>
              <a:gd name="T72" fmla="*/ 2147483647 w 335"/>
              <a:gd name="T73" fmla="*/ 2147483647 h 542"/>
              <a:gd name="T74" fmla="*/ 2147483647 w 335"/>
              <a:gd name="T75" fmla="*/ 2147483647 h 542"/>
              <a:gd name="T76" fmla="*/ 2147483647 w 335"/>
              <a:gd name="T77" fmla="*/ 2147483647 h 542"/>
              <a:gd name="T78" fmla="*/ 2147483647 w 335"/>
              <a:gd name="T79" fmla="*/ 2147483647 h 542"/>
              <a:gd name="T80" fmla="*/ 2147483647 w 335"/>
              <a:gd name="T81" fmla="*/ 2147483647 h 542"/>
              <a:gd name="T82" fmla="*/ 2147483647 w 335"/>
              <a:gd name="T83" fmla="*/ 2147483647 h 542"/>
              <a:gd name="T84" fmla="*/ 2147483647 w 335"/>
              <a:gd name="T85" fmla="*/ 2147483647 h 542"/>
              <a:gd name="T86" fmla="*/ 2147483647 w 335"/>
              <a:gd name="T87" fmla="*/ 2147483647 h 542"/>
              <a:gd name="T88" fmla="*/ 2147483647 w 335"/>
              <a:gd name="T89" fmla="*/ 2147483647 h 542"/>
              <a:gd name="T90" fmla="*/ 0 w 335"/>
              <a:gd name="T91" fmla="*/ 2147483647 h 542"/>
              <a:gd name="T92" fmla="*/ 2147483647 w 335"/>
              <a:gd name="T93" fmla="*/ 2147483647 h 542"/>
              <a:gd name="T94" fmla="*/ 2147483647 w 335"/>
              <a:gd name="T95" fmla="*/ 2147483647 h 542"/>
              <a:gd name="T96" fmla="*/ 2147483647 w 335"/>
              <a:gd name="T97" fmla="*/ 2147483647 h 542"/>
              <a:gd name="T98" fmla="*/ 2147483647 w 335"/>
              <a:gd name="T99" fmla="*/ 2147483647 h 542"/>
              <a:gd name="T100" fmla="*/ 2147483647 w 335"/>
              <a:gd name="T101" fmla="*/ 2147483647 h 542"/>
              <a:gd name="T102" fmla="*/ 2147483647 w 335"/>
              <a:gd name="T103" fmla="*/ 2147483647 h 542"/>
              <a:gd name="T104" fmla="*/ 2147483647 w 335"/>
              <a:gd name="T105" fmla="*/ 2147483647 h 542"/>
              <a:gd name="T106" fmla="*/ 2147483647 w 335"/>
              <a:gd name="T107" fmla="*/ 2147483647 h 542"/>
              <a:gd name="T108" fmla="*/ 2147483647 w 335"/>
              <a:gd name="T109" fmla="*/ 2147483647 h 542"/>
              <a:gd name="T110" fmla="*/ 2147483647 w 335"/>
              <a:gd name="T111" fmla="*/ 2147483647 h 542"/>
              <a:gd name="T112" fmla="*/ 2147483647 w 335"/>
              <a:gd name="T113" fmla="*/ 2147483647 h 542"/>
              <a:gd name="T114" fmla="*/ 2147483647 w 335"/>
              <a:gd name="T115" fmla="*/ 2147483647 h 542"/>
              <a:gd name="T116" fmla="*/ 2147483647 w 335"/>
              <a:gd name="T117" fmla="*/ 2147483647 h 542"/>
              <a:gd name="T118" fmla="*/ 2147483647 w 335"/>
              <a:gd name="T119" fmla="*/ 2147483647 h 542"/>
              <a:gd name="T120" fmla="*/ 2147483647 w 335"/>
              <a:gd name="T121" fmla="*/ 2147483647 h 542"/>
              <a:gd name="T122" fmla="*/ 2147483647 w 335"/>
              <a:gd name="T123" fmla="*/ 2147483647 h 5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5"/>
              <a:gd name="T187" fmla="*/ 0 h 542"/>
              <a:gd name="T188" fmla="*/ 335 w 335"/>
              <a:gd name="T189" fmla="*/ 542 h 54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5" h="542">
                <a:moveTo>
                  <a:pt x="20" y="448"/>
                </a:moveTo>
                <a:lnTo>
                  <a:pt x="20" y="450"/>
                </a:lnTo>
                <a:lnTo>
                  <a:pt x="22" y="454"/>
                </a:lnTo>
                <a:lnTo>
                  <a:pt x="22" y="460"/>
                </a:lnTo>
                <a:lnTo>
                  <a:pt x="26" y="486"/>
                </a:lnTo>
                <a:lnTo>
                  <a:pt x="26" y="488"/>
                </a:lnTo>
                <a:lnTo>
                  <a:pt x="27" y="503"/>
                </a:lnTo>
                <a:lnTo>
                  <a:pt x="30" y="517"/>
                </a:lnTo>
                <a:lnTo>
                  <a:pt x="31" y="529"/>
                </a:lnTo>
                <a:lnTo>
                  <a:pt x="33" y="525"/>
                </a:lnTo>
                <a:lnTo>
                  <a:pt x="44" y="525"/>
                </a:lnTo>
                <a:lnTo>
                  <a:pt x="49" y="531"/>
                </a:lnTo>
                <a:lnTo>
                  <a:pt x="56" y="528"/>
                </a:lnTo>
                <a:lnTo>
                  <a:pt x="56" y="511"/>
                </a:lnTo>
                <a:lnTo>
                  <a:pt x="63" y="491"/>
                </a:lnTo>
                <a:lnTo>
                  <a:pt x="72" y="496"/>
                </a:lnTo>
                <a:lnTo>
                  <a:pt x="73" y="510"/>
                </a:lnTo>
                <a:lnTo>
                  <a:pt x="66" y="541"/>
                </a:lnTo>
                <a:lnTo>
                  <a:pt x="109" y="529"/>
                </a:lnTo>
                <a:lnTo>
                  <a:pt x="124" y="510"/>
                </a:lnTo>
                <a:lnTo>
                  <a:pt x="119" y="504"/>
                </a:lnTo>
                <a:lnTo>
                  <a:pt x="120" y="491"/>
                </a:lnTo>
                <a:lnTo>
                  <a:pt x="97" y="470"/>
                </a:lnTo>
                <a:lnTo>
                  <a:pt x="98" y="453"/>
                </a:lnTo>
                <a:lnTo>
                  <a:pt x="128" y="449"/>
                </a:lnTo>
                <a:lnTo>
                  <a:pt x="131" y="449"/>
                </a:lnTo>
                <a:lnTo>
                  <a:pt x="137" y="449"/>
                </a:lnTo>
                <a:lnTo>
                  <a:pt x="139" y="448"/>
                </a:lnTo>
                <a:lnTo>
                  <a:pt x="152" y="446"/>
                </a:lnTo>
                <a:lnTo>
                  <a:pt x="171" y="445"/>
                </a:lnTo>
                <a:lnTo>
                  <a:pt x="177" y="443"/>
                </a:lnTo>
                <a:lnTo>
                  <a:pt x="178" y="443"/>
                </a:lnTo>
                <a:lnTo>
                  <a:pt x="181" y="443"/>
                </a:lnTo>
                <a:lnTo>
                  <a:pt x="192" y="442"/>
                </a:lnTo>
                <a:lnTo>
                  <a:pt x="195" y="442"/>
                </a:lnTo>
                <a:lnTo>
                  <a:pt x="207" y="441"/>
                </a:lnTo>
                <a:lnTo>
                  <a:pt x="209" y="441"/>
                </a:lnTo>
                <a:lnTo>
                  <a:pt x="220" y="439"/>
                </a:lnTo>
                <a:lnTo>
                  <a:pt x="225" y="439"/>
                </a:lnTo>
                <a:lnTo>
                  <a:pt x="228" y="439"/>
                </a:lnTo>
                <a:lnTo>
                  <a:pt x="231" y="438"/>
                </a:lnTo>
                <a:lnTo>
                  <a:pt x="241" y="436"/>
                </a:lnTo>
                <a:lnTo>
                  <a:pt x="248" y="436"/>
                </a:lnTo>
                <a:lnTo>
                  <a:pt x="264" y="434"/>
                </a:lnTo>
                <a:lnTo>
                  <a:pt x="289" y="431"/>
                </a:lnTo>
                <a:lnTo>
                  <a:pt x="291" y="431"/>
                </a:lnTo>
                <a:lnTo>
                  <a:pt x="311" y="427"/>
                </a:lnTo>
                <a:lnTo>
                  <a:pt x="320" y="427"/>
                </a:lnTo>
                <a:lnTo>
                  <a:pt x="334" y="424"/>
                </a:lnTo>
                <a:lnTo>
                  <a:pt x="334" y="423"/>
                </a:lnTo>
                <a:lnTo>
                  <a:pt x="331" y="417"/>
                </a:lnTo>
                <a:lnTo>
                  <a:pt x="328" y="411"/>
                </a:lnTo>
                <a:lnTo>
                  <a:pt x="321" y="399"/>
                </a:lnTo>
                <a:lnTo>
                  <a:pt x="321" y="392"/>
                </a:lnTo>
                <a:lnTo>
                  <a:pt x="321" y="385"/>
                </a:lnTo>
                <a:lnTo>
                  <a:pt x="322" y="371"/>
                </a:lnTo>
                <a:lnTo>
                  <a:pt x="322" y="370"/>
                </a:lnTo>
                <a:lnTo>
                  <a:pt x="320" y="357"/>
                </a:lnTo>
                <a:lnTo>
                  <a:pt x="313" y="352"/>
                </a:lnTo>
                <a:lnTo>
                  <a:pt x="311" y="344"/>
                </a:lnTo>
                <a:lnTo>
                  <a:pt x="311" y="342"/>
                </a:lnTo>
                <a:lnTo>
                  <a:pt x="310" y="342"/>
                </a:lnTo>
                <a:lnTo>
                  <a:pt x="310" y="332"/>
                </a:lnTo>
                <a:lnTo>
                  <a:pt x="310" y="330"/>
                </a:lnTo>
                <a:lnTo>
                  <a:pt x="314" y="319"/>
                </a:lnTo>
                <a:lnTo>
                  <a:pt x="314" y="317"/>
                </a:lnTo>
                <a:lnTo>
                  <a:pt x="314" y="310"/>
                </a:lnTo>
                <a:lnTo>
                  <a:pt x="313" y="303"/>
                </a:lnTo>
                <a:lnTo>
                  <a:pt x="318" y="296"/>
                </a:lnTo>
                <a:lnTo>
                  <a:pt x="324" y="291"/>
                </a:lnTo>
                <a:lnTo>
                  <a:pt x="325" y="288"/>
                </a:lnTo>
                <a:lnTo>
                  <a:pt x="315" y="281"/>
                </a:lnTo>
                <a:lnTo>
                  <a:pt x="317" y="276"/>
                </a:lnTo>
                <a:lnTo>
                  <a:pt x="314" y="262"/>
                </a:lnTo>
                <a:lnTo>
                  <a:pt x="313" y="262"/>
                </a:lnTo>
                <a:lnTo>
                  <a:pt x="304" y="252"/>
                </a:lnTo>
                <a:lnTo>
                  <a:pt x="302" y="249"/>
                </a:lnTo>
                <a:lnTo>
                  <a:pt x="299" y="238"/>
                </a:lnTo>
                <a:lnTo>
                  <a:pt x="297" y="238"/>
                </a:lnTo>
                <a:lnTo>
                  <a:pt x="297" y="237"/>
                </a:lnTo>
                <a:lnTo>
                  <a:pt x="297" y="234"/>
                </a:lnTo>
                <a:lnTo>
                  <a:pt x="292" y="224"/>
                </a:lnTo>
                <a:lnTo>
                  <a:pt x="289" y="215"/>
                </a:lnTo>
                <a:lnTo>
                  <a:pt x="288" y="212"/>
                </a:lnTo>
                <a:lnTo>
                  <a:pt x="284" y="199"/>
                </a:lnTo>
                <a:lnTo>
                  <a:pt x="284" y="198"/>
                </a:lnTo>
                <a:lnTo>
                  <a:pt x="284" y="196"/>
                </a:lnTo>
                <a:lnTo>
                  <a:pt x="281" y="188"/>
                </a:lnTo>
                <a:lnTo>
                  <a:pt x="277" y="172"/>
                </a:lnTo>
                <a:lnTo>
                  <a:pt x="274" y="165"/>
                </a:lnTo>
                <a:lnTo>
                  <a:pt x="273" y="159"/>
                </a:lnTo>
                <a:lnTo>
                  <a:pt x="271" y="158"/>
                </a:lnTo>
                <a:lnTo>
                  <a:pt x="268" y="144"/>
                </a:lnTo>
                <a:lnTo>
                  <a:pt x="267" y="141"/>
                </a:lnTo>
                <a:lnTo>
                  <a:pt x="261" y="122"/>
                </a:lnTo>
                <a:lnTo>
                  <a:pt x="261" y="119"/>
                </a:lnTo>
                <a:lnTo>
                  <a:pt x="260" y="115"/>
                </a:lnTo>
                <a:lnTo>
                  <a:pt x="257" y="108"/>
                </a:lnTo>
                <a:lnTo>
                  <a:pt x="257" y="105"/>
                </a:lnTo>
                <a:lnTo>
                  <a:pt x="256" y="101"/>
                </a:lnTo>
                <a:lnTo>
                  <a:pt x="255" y="95"/>
                </a:lnTo>
                <a:lnTo>
                  <a:pt x="252" y="87"/>
                </a:lnTo>
                <a:lnTo>
                  <a:pt x="250" y="80"/>
                </a:lnTo>
                <a:lnTo>
                  <a:pt x="248" y="74"/>
                </a:lnTo>
                <a:lnTo>
                  <a:pt x="245" y="62"/>
                </a:lnTo>
                <a:lnTo>
                  <a:pt x="242" y="55"/>
                </a:lnTo>
                <a:lnTo>
                  <a:pt x="241" y="48"/>
                </a:lnTo>
                <a:lnTo>
                  <a:pt x="238" y="41"/>
                </a:lnTo>
                <a:lnTo>
                  <a:pt x="236" y="38"/>
                </a:lnTo>
                <a:lnTo>
                  <a:pt x="234" y="24"/>
                </a:lnTo>
                <a:lnTo>
                  <a:pt x="231" y="16"/>
                </a:lnTo>
                <a:lnTo>
                  <a:pt x="230" y="12"/>
                </a:lnTo>
                <a:lnTo>
                  <a:pt x="228" y="11"/>
                </a:lnTo>
                <a:lnTo>
                  <a:pt x="225" y="0"/>
                </a:lnTo>
                <a:lnTo>
                  <a:pt x="224" y="0"/>
                </a:lnTo>
                <a:lnTo>
                  <a:pt x="205" y="1"/>
                </a:lnTo>
                <a:lnTo>
                  <a:pt x="202" y="2"/>
                </a:lnTo>
                <a:lnTo>
                  <a:pt x="185" y="4"/>
                </a:lnTo>
                <a:lnTo>
                  <a:pt x="169" y="5"/>
                </a:lnTo>
                <a:lnTo>
                  <a:pt x="164" y="5"/>
                </a:lnTo>
                <a:lnTo>
                  <a:pt x="159" y="6"/>
                </a:lnTo>
                <a:lnTo>
                  <a:pt x="148" y="8"/>
                </a:lnTo>
                <a:lnTo>
                  <a:pt x="124" y="11"/>
                </a:lnTo>
                <a:lnTo>
                  <a:pt x="119" y="11"/>
                </a:lnTo>
                <a:lnTo>
                  <a:pt x="116" y="11"/>
                </a:lnTo>
                <a:lnTo>
                  <a:pt x="112" y="12"/>
                </a:lnTo>
                <a:lnTo>
                  <a:pt x="85" y="13"/>
                </a:lnTo>
                <a:lnTo>
                  <a:pt x="83" y="15"/>
                </a:lnTo>
                <a:lnTo>
                  <a:pt x="72" y="15"/>
                </a:lnTo>
                <a:lnTo>
                  <a:pt x="52" y="18"/>
                </a:lnTo>
                <a:lnTo>
                  <a:pt x="45" y="18"/>
                </a:lnTo>
                <a:lnTo>
                  <a:pt x="26" y="20"/>
                </a:lnTo>
                <a:lnTo>
                  <a:pt x="19" y="20"/>
                </a:lnTo>
                <a:lnTo>
                  <a:pt x="0" y="22"/>
                </a:lnTo>
                <a:lnTo>
                  <a:pt x="0" y="23"/>
                </a:lnTo>
                <a:lnTo>
                  <a:pt x="8" y="33"/>
                </a:lnTo>
                <a:lnTo>
                  <a:pt x="11" y="34"/>
                </a:lnTo>
                <a:lnTo>
                  <a:pt x="11" y="40"/>
                </a:lnTo>
                <a:lnTo>
                  <a:pt x="9" y="58"/>
                </a:lnTo>
                <a:lnTo>
                  <a:pt x="9" y="67"/>
                </a:lnTo>
                <a:lnTo>
                  <a:pt x="9" y="77"/>
                </a:lnTo>
                <a:lnTo>
                  <a:pt x="9" y="81"/>
                </a:lnTo>
                <a:lnTo>
                  <a:pt x="9" y="83"/>
                </a:lnTo>
                <a:lnTo>
                  <a:pt x="9" y="91"/>
                </a:lnTo>
                <a:lnTo>
                  <a:pt x="9" y="97"/>
                </a:lnTo>
                <a:lnTo>
                  <a:pt x="9" y="110"/>
                </a:lnTo>
                <a:lnTo>
                  <a:pt x="9" y="113"/>
                </a:lnTo>
                <a:lnTo>
                  <a:pt x="9" y="122"/>
                </a:lnTo>
                <a:lnTo>
                  <a:pt x="9" y="126"/>
                </a:lnTo>
                <a:lnTo>
                  <a:pt x="9" y="131"/>
                </a:lnTo>
                <a:lnTo>
                  <a:pt x="9" y="149"/>
                </a:lnTo>
                <a:lnTo>
                  <a:pt x="9" y="159"/>
                </a:lnTo>
                <a:lnTo>
                  <a:pt x="9" y="160"/>
                </a:lnTo>
                <a:lnTo>
                  <a:pt x="9" y="183"/>
                </a:lnTo>
                <a:lnTo>
                  <a:pt x="9" y="187"/>
                </a:lnTo>
                <a:lnTo>
                  <a:pt x="9" y="196"/>
                </a:lnTo>
                <a:lnTo>
                  <a:pt x="9" y="209"/>
                </a:lnTo>
                <a:lnTo>
                  <a:pt x="9" y="217"/>
                </a:lnTo>
                <a:lnTo>
                  <a:pt x="9" y="219"/>
                </a:lnTo>
                <a:lnTo>
                  <a:pt x="9" y="242"/>
                </a:lnTo>
                <a:lnTo>
                  <a:pt x="9" y="246"/>
                </a:lnTo>
                <a:lnTo>
                  <a:pt x="9" y="249"/>
                </a:lnTo>
                <a:lnTo>
                  <a:pt x="9" y="274"/>
                </a:lnTo>
                <a:lnTo>
                  <a:pt x="9" y="278"/>
                </a:lnTo>
                <a:lnTo>
                  <a:pt x="9" y="287"/>
                </a:lnTo>
                <a:lnTo>
                  <a:pt x="9" y="307"/>
                </a:lnTo>
                <a:lnTo>
                  <a:pt x="9" y="310"/>
                </a:lnTo>
                <a:lnTo>
                  <a:pt x="9" y="317"/>
                </a:lnTo>
                <a:lnTo>
                  <a:pt x="9" y="324"/>
                </a:lnTo>
                <a:lnTo>
                  <a:pt x="9" y="325"/>
                </a:lnTo>
                <a:lnTo>
                  <a:pt x="9" y="330"/>
                </a:lnTo>
                <a:lnTo>
                  <a:pt x="9" y="337"/>
                </a:lnTo>
                <a:lnTo>
                  <a:pt x="8" y="363"/>
                </a:lnTo>
                <a:lnTo>
                  <a:pt x="9" y="366"/>
                </a:lnTo>
                <a:lnTo>
                  <a:pt x="9" y="367"/>
                </a:lnTo>
                <a:lnTo>
                  <a:pt x="12" y="384"/>
                </a:lnTo>
                <a:lnTo>
                  <a:pt x="13" y="406"/>
                </a:lnTo>
                <a:lnTo>
                  <a:pt x="13" y="407"/>
                </a:lnTo>
                <a:lnTo>
                  <a:pt x="15" y="413"/>
                </a:lnTo>
                <a:lnTo>
                  <a:pt x="16" y="418"/>
                </a:lnTo>
                <a:lnTo>
                  <a:pt x="18" y="432"/>
                </a:lnTo>
                <a:lnTo>
                  <a:pt x="20" y="448"/>
                </a:lnTo>
              </a:path>
            </a:pathLst>
          </a:custGeom>
          <a:noFill/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42" name="Group 139"/>
          <p:cNvGrpSpPr>
            <a:grpSpLocks/>
          </p:cNvGrpSpPr>
          <p:nvPr/>
        </p:nvGrpSpPr>
        <p:grpSpPr bwMode="auto">
          <a:xfrm>
            <a:off x="5181600" y="4575175"/>
            <a:ext cx="1235075" cy="987425"/>
            <a:chOff x="5181600" y="4435475"/>
            <a:chExt cx="1235075" cy="987425"/>
          </a:xfrm>
          <a:solidFill>
            <a:schemeClr val="bg1">
              <a:alpha val="80000"/>
            </a:schemeClr>
          </a:solidFill>
        </p:grpSpPr>
        <p:sp>
          <p:nvSpPr>
            <p:cNvPr id="143" name="Freeform 262"/>
            <p:cNvSpPr>
              <a:spLocks/>
            </p:cNvSpPr>
            <p:nvPr/>
          </p:nvSpPr>
          <p:spPr bwMode="auto">
            <a:xfrm>
              <a:off x="5181600" y="4435475"/>
              <a:ext cx="1235075" cy="903288"/>
            </a:xfrm>
            <a:custGeom>
              <a:avLst/>
              <a:gdLst>
                <a:gd name="T0" fmla="*/ 2147483647 w 783"/>
                <a:gd name="T1" fmla="*/ 2147483647 h 614"/>
                <a:gd name="T2" fmla="*/ 2147483647 w 783"/>
                <a:gd name="T3" fmla="*/ 2147483647 h 614"/>
                <a:gd name="T4" fmla="*/ 2147483647 w 783"/>
                <a:gd name="T5" fmla="*/ 2147483647 h 614"/>
                <a:gd name="T6" fmla="*/ 2147483647 w 783"/>
                <a:gd name="T7" fmla="*/ 2147483647 h 614"/>
                <a:gd name="T8" fmla="*/ 2147483647 w 783"/>
                <a:gd name="T9" fmla="*/ 2147483647 h 614"/>
                <a:gd name="T10" fmla="*/ 2147483647 w 783"/>
                <a:gd name="T11" fmla="*/ 2147483647 h 614"/>
                <a:gd name="T12" fmla="*/ 2147483647 w 783"/>
                <a:gd name="T13" fmla="*/ 2147483647 h 614"/>
                <a:gd name="T14" fmla="*/ 2147483647 w 783"/>
                <a:gd name="T15" fmla="*/ 2147483647 h 614"/>
                <a:gd name="T16" fmla="*/ 2147483647 w 783"/>
                <a:gd name="T17" fmla="*/ 2147483647 h 614"/>
                <a:gd name="T18" fmla="*/ 2147483647 w 783"/>
                <a:gd name="T19" fmla="*/ 2147483647 h 614"/>
                <a:gd name="T20" fmla="*/ 2147483647 w 783"/>
                <a:gd name="T21" fmla="*/ 2147483647 h 614"/>
                <a:gd name="T22" fmla="*/ 2147483647 w 783"/>
                <a:gd name="T23" fmla="*/ 2147483647 h 614"/>
                <a:gd name="T24" fmla="*/ 2147483647 w 783"/>
                <a:gd name="T25" fmla="*/ 2147483647 h 614"/>
                <a:gd name="T26" fmla="*/ 2147483647 w 783"/>
                <a:gd name="T27" fmla="*/ 2147483647 h 614"/>
                <a:gd name="T28" fmla="*/ 2147483647 w 783"/>
                <a:gd name="T29" fmla="*/ 2147483647 h 614"/>
                <a:gd name="T30" fmla="*/ 2147483647 w 783"/>
                <a:gd name="T31" fmla="*/ 2147483647 h 614"/>
                <a:gd name="T32" fmla="*/ 2147483647 w 783"/>
                <a:gd name="T33" fmla="*/ 2147483647 h 614"/>
                <a:gd name="T34" fmla="*/ 2147483647 w 783"/>
                <a:gd name="T35" fmla="*/ 2147483647 h 614"/>
                <a:gd name="T36" fmla="*/ 2147483647 w 783"/>
                <a:gd name="T37" fmla="*/ 2147483647 h 614"/>
                <a:gd name="T38" fmla="*/ 2147483647 w 783"/>
                <a:gd name="T39" fmla="*/ 2147483647 h 614"/>
                <a:gd name="T40" fmla="*/ 2147483647 w 783"/>
                <a:gd name="T41" fmla="*/ 2147483647 h 614"/>
                <a:gd name="T42" fmla="*/ 2147483647 w 783"/>
                <a:gd name="T43" fmla="*/ 2147483647 h 614"/>
                <a:gd name="T44" fmla="*/ 2147483647 w 783"/>
                <a:gd name="T45" fmla="*/ 2147483647 h 614"/>
                <a:gd name="T46" fmla="*/ 2147483647 w 783"/>
                <a:gd name="T47" fmla="*/ 2147483647 h 614"/>
                <a:gd name="T48" fmla="*/ 2147483647 w 783"/>
                <a:gd name="T49" fmla="*/ 2147483647 h 614"/>
                <a:gd name="T50" fmla="*/ 2147483647 w 783"/>
                <a:gd name="T51" fmla="*/ 2147483647 h 614"/>
                <a:gd name="T52" fmla="*/ 2147483647 w 783"/>
                <a:gd name="T53" fmla="*/ 2147483647 h 614"/>
                <a:gd name="T54" fmla="*/ 2147483647 w 783"/>
                <a:gd name="T55" fmla="*/ 2147483647 h 614"/>
                <a:gd name="T56" fmla="*/ 2147483647 w 783"/>
                <a:gd name="T57" fmla="*/ 2147483647 h 614"/>
                <a:gd name="T58" fmla="*/ 2147483647 w 783"/>
                <a:gd name="T59" fmla="*/ 2147483647 h 614"/>
                <a:gd name="T60" fmla="*/ 2147483647 w 783"/>
                <a:gd name="T61" fmla="*/ 2147483647 h 614"/>
                <a:gd name="T62" fmla="*/ 2147483647 w 783"/>
                <a:gd name="T63" fmla="*/ 2147483647 h 614"/>
                <a:gd name="T64" fmla="*/ 2147483647 w 783"/>
                <a:gd name="T65" fmla="*/ 2147483647 h 614"/>
                <a:gd name="T66" fmla="*/ 2147483647 w 783"/>
                <a:gd name="T67" fmla="*/ 2147483647 h 614"/>
                <a:gd name="T68" fmla="*/ 2147483647 w 783"/>
                <a:gd name="T69" fmla="*/ 2147483647 h 614"/>
                <a:gd name="T70" fmla="*/ 2147483647 w 783"/>
                <a:gd name="T71" fmla="*/ 2147483647 h 614"/>
                <a:gd name="T72" fmla="*/ 2147483647 w 783"/>
                <a:gd name="T73" fmla="*/ 2147483647 h 614"/>
                <a:gd name="T74" fmla="*/ 2147483647 w 783"/>
                <a:gd name="T75" fmla="*/ 2147483647 h 614"/>
                <a:gd name="T76" fmla="*/ 2147483647 w 783"/>
                <a:gd name="T77" fmla="*/ 2147483647 h 614"/>
                <a:gd name="T78" fmla="*/ 2147483647 w 783"/>
                <a:gd name="T79" fmla="*/ 2147483647 h 614"/>
                <a:gd name="T80" fmla="*/ 2147483647 w 783"/>
                <a:gd name="T81" fmla="*/ 2147483647 h 614"/>
                <a:gd name="T82" fmla="*/ 2147483647 w 783"/>
                <a:gd name="T83" fmla="*/ 2147483647 h 614"/>
                <a:gd name="T84" fmla="*/ 2147483647 w 783"/>
                <a:gd name="T85" fmla="*/ 2147483647 h 614"/>
                <a:gd name="T86" fmla="*/ 2147483647 w 783"/>
                <a:gd name="T87" fmla="*/ 2147483647 h 614"/>
                <a:gd name="T88" fmla="*/ 2147483647 w 783"/>
                <a:gd name="T89" fmla="*/ 2147483647 h 614"/>
                <a:gd name="T90" fmla="*/ 2147483647 w 783"/>
                <a:gd name="T91" fmla="*/ 2147483647 h 614"/>
                <a:gd name="T92" fmla="*/ 2147483647 w 783"/>
                <a:gd name="T93" fmla="*/ 2147483647 h 614"/>
                <a:gd name="T94" fmla="*/ 2147483647 w 783"/>
                <a:gd name="T95" fmla="*/ 2147483647 h 614"/>
                <a:gd name="T96" fmla="*/ 2147483647 w 783"/>
                <a:gd name="T97" fmla="*/ 2147483647 h 614"/>
                <a:gd name="T98" fmla="*/ 2147483647 w 783"/>
                <a:gd name="T99" fmla="*/ 2147483647 h 614"/>
                <a:gd name="T100" fmla="*/ 2147483647 w 783"/>
                <a:gd name="T101" fmla="*/ 2147483647 h 614"/>
                <a:gd name="T102" fmla="*/ 2147483647 w 783"/>
                <a:gd name="T103" fmla="*/ 2147483647 h 614"/>
                <a:gd name="T104" fmla="*/ 0 w 783"/>
                <a:gd name="T105" fmla="*/ 2147483647 h 614"/>
                <a:gd name="T106" fmla="*/ 2147483647 w 783"/>
                <a:gd name="T107" fmla="*/ 2147483647 h 614"/>
                <a:gd name="T108" fmla="*/ 2147483647 w 783"/>
                <a:gd name="T109" fmla="*/ 2147483647 h 614"/>
                <a:gd name="T110" fmla="*/ 2147483647 w 783"/>
                <a:gd name="T111" fmla="*/ 2147483647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3"/>
                <a:gd name="T169" fmla="*/ 0 h 614"/>
                <a:gd name="T170" fmla="*/ 783 w 783"/>
                <a:gd name="T171" fmla="*/ 614 h 6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3" h="614">
                  <a:moveTo>
                    <a:pt x="156" y="110"/>
                  </a:moveTo>
                  <a:lnTo>
                    <a:pt x="193" y="127"/>
                  </a:lnTo>
                  <a:lnTo>
                    <a:pt x="205" y="138"/>
                  </a:lnTo>
                  <a:lnTo>
                    <a:pt x="218" y="142"/>
                  </a:lnTo>
                  <a:lnTo>
                    <a:pt x="220" y="166"/>
                  </a:lnTo>
                  <a:lnTo>
                    <a:pt x="218" y="147"/>
                  </a:lnTo>
                  <a:lnTo>
                    <a:pt x="222" y="167"/>
                  </a:lnTo>
                  <a:lnTo>
                    <a:pt x="236" y="166"/>
                  </a:lnTo>
                  <a:lnTo>
                    <a:pt x="245" y="170"/>
                  </a:lnTo>
                  <a:lnTo>
                    <a:pt x="244" y="160"/>
                  </a:lnTo>
                  <a:lnTo>
                    <a:pt x="256" y="160"/>
                  </a:lnTo>
                  <a:lnTo>
                    <a:pt x="265" y="152"/>
                  </a:lnTo>
                  <a:lnTo>
                    <a:pt x="263" y="156"/>
                  </a:lnTo>
                  <a:lnTo>
                    <a:pt x="300" y="133"/>
                  </a:lnTo>
                  <a:lnTo>
                    <a:pt x="311" y="133"/>
                  </a:lnTo>
                  <a:lnTo>
                    <a:pt x="312" y="124"/>
                  </a:lnTo>
                  <a:lnTo>
                    <a:pt x="311" y="122"/>
                  </a:lnTo>
                  <a:lnTo>
                    <a:pt x="320" y="110"/>
                  </a:lnTo>
                  <a:lnTo>
                    <a:pt x="336" y="108"/>
                  </a:lnTo>
                  <a:lnTo>
                    <a:pt x="343" y="108"/>
                  </a:lnTo>
                  <a:lnTo>
                    <a:pt x="344" y="108"/>
                  </a:lnTo>
                  <a:lnTo>
                    <a:pt x="380" y="126"/>
                  </a:lnTo>
                  <a:lnTo>
                    <a:pt x="386" y="137"/>
                  </a:lnTo>
                  <a:lnTo>
                    <a:pt x="402" y="145"/>
                  </a:lnTo>
                  <a:lnTo>
                    <a:pt x="409" y="163"/>
                  </a:lnTo>
                  <a:lnTo>
                    <a:pt x="422" y="167"/>
                  </a:lnTo>
                  <a:lnTo>
                    <a:pt x="433" y="183"/>
                  </a:lnTo>
                  <a:lnTo>
                    <a:pt x="441" y="185"/>
                  </a:lnTo>
                  <a:lnTo>
                    <a:pt x="443" y="199"/>
                  </a:lnTo>
                  <a:lnTo>
                    <a:pt x="448" y="199"/>
                  </a:lnTo>
                  <a:lnTo>
                    <a:pt x="450" y="194"/>
                  </a:lnTo>
                  <a:lnTo>
                    <a:pt x="462" y="192"/>
                  </a:lnTo>
                  <a:lnTo>
                    <a:pt x="469" y="195"/>
                  </a:lnTo>
                  <a:lnTo>
                    <a:pt x="475" y="209"/>
                  </a:lnTo>
                  <a:lnTo>
                    <a:pt x="483" y="217"/>
                  </a:lnTo>
                  <a:lnTo>
                    <a:pt x="479" y="230"/>
                  </a:lnTo>
                  <a:lnTo>
                    <a:pt x="484" y="234"/>
                  </a:lnTo>
                  <a:lnTo>
                    <a:pt x="483" y="237"/>
                  </a:lnTo>
                  <a:lnTo>
                    <a:pt x="487" y="239"/>
                  </a:lnTo>
                  <a:lnTo>
                    <a:pt x="488" y="241"/>
                  </a:lnTo>
                  <a:lnTo>
                    <a:pt x="491" y="267"/>
                  </a:lnTo>
                  <a:lnTo>
                    <a:pt x="487" y="288"/>
                  </a:lnTo>
                  <a:lnTo>
                    <a:pt x="483" y="298"/>
                  </a:lnTo>
                  <a:lnTo>
                    <a:pt x="487" y="302"/>
                  </a:lnTo>
                  <a:lnTo>
                    <a:pt x="483" y="306"/>
                  </a:lnTo>
                  <a:lnTo>
                    <a:pt x="484" y="330"/>
                  </a:lnTo>
                  <a:lnTo>
                    <a:pt x="495" y="342"/>
                  </a:lnTo>
                  <a:lnTo>
                    <a:pt x="498" y="353"/>
                  </a:lnTo>
                  <a:lnTo>
                    <a:pt x="501" y="355"/>
                  </a:lnTo>
                  <a:lnTo>
                    <a:pt x="508" y="341"/>
                  </a:lnTo>
                  <a:lnTo>
                    <a:pt x="508" y="327"/>
                  </a:lnTo>
                  <a:lnTo>
                    <a:pt x="505" y="323"/>
                  </a:lnTo>
                  <a:lnTo>
                    <a:pt x="495" y="320"/>
                  </a:lnTo>
                  <a:lnTo>
                    <a:pt x="502" y="317"/>
                  </a:lnTo>
                  <a:lnTo>
                    <a:pt x="519" y="330"/>
                  </a:lnTo>
                  <a:lnTo>
                    <a:pt x="519" y="324"/>
                  </a:lnTo>
                  <a:lnTo>
                    <a:pt x="526" y="323"/>
                  </a:lnTo>
                  <a:lnTo>
                    <a:pt x="516" y="350"/>
                  </a:lnTo>
                  <a:lnTo>
                    <a:pt x="511" y="357"/>
                  </a:lnTo>
                  <a:lnTo>
                    <a:pt x="511" y="360"/>
                  </a:lnTo>
                  <a:lnTo>
                    <a:pt x="500" y="364"/>
                  </a:lnTo>
                  <a:lnTo>
                    <a:pt x="512" y="378"/>
                  </a:lnTo>
                  <a:lnTo>
                    <a:pt x="525" y="392"/>
                  </a:lnTo>
                  <a:lnTo>
                    <a:pt x="545" y="422"/>
                  </a:lnTo>
                  <a:lnTo>
                    <a:pt x="551" y="428"/>
                  </a:lnTo>
                  <a:lnTo>
                    <a:pt x="551" y="429"/>
                  </a:lnTo>
                  <a:lnTo>
                    <a:pt x="556" y="438"/>
                  </a:lnTo>
                  <a:lnTo>
                    <a:pt x="570" y="467"/>
                  </a:lnTo>
                  <a:lnTo>
                    <a:pt x="577" y="474"/>
                  </a:lnTo>
                  <a:lnTo>
                    <a:pt x="588" y="470"/>
                  </a:lnTo>
                  <a:lnTo>
                    <a:pt x="588" y="465"/>
                  </a:lnTo>
                  <a:lnTo>
                    <a:pt x="605" y="481"/>
                  </a:lnTo>
                  <a:lnTo>
                    <a:pt x="613" y="502"/>
                  </a:lnTo>
                  <a:lnTo>
                    <a:pt x="630" y="529"/>
                  </a:lnTo>
                  <a:lnTo>
                    <a:pt x="630" y="525"/>
                  </a:lnTo>
                  <a:lnTo>
                    <a:pt x="634" y="522"/>
                  </a:lnTo>
                  <a:lnTo>
                    <a:pt x="651" y="531"/>
                  </a:lnTo>
                  <a:lnTo>
                    <a:pt x="658" y="532"/>
                  </a:lnTo>
                  <a:lnTo>
                    <a:pt x="676" y="546"/>
                  </a:lnTo>
                  <a:lnTo>
                    <a:pt x="693" y="574"/>
                  </a:lnTo>
                  <a:lnTo>
                    <a:pt x="690" y="576"/>
                  </a:lnTo>
                  <a:lnTo>
                    <a:pt x="690" y="588"/>
                  </a:lnTo>
                  <a:lnTo>
                    <a:pt x="700" y="597"/>
                  </a:lnTo>
                  <a:lnTo>
                    <a:pt x="708" y="594"/>
                  </a:lnTo>
                  <a:lnTo>
                    <a:pt x="722" y="588"/>
                  </a:lnTo>
                  <a:lnTo>
                    <a:pt x="727" y="588"/>
                  </a:lnTo>
                  <a:lnTo>
                    <a:pt x="727" y="589"/>
                  </a:lnTo>
                  <a:lnTo>
                    <a:pt x="737" y="588"/>
                  </a:lnTo>
                  <a:lnTo>
                    <a:pt x="734" y="600"/>
                  </a:lnTo>
                  <a:lnTo>
                    <a:pt x="737" y="603"/>
                  </a:lnTo>
                  <a:lnTo>
                    <a:pt x="744" y="599"/>
                  </a:lnTo>
                  <a:lnTo>
                    <a:pt x="741" y="588"/>
                  </a:lnTo>
                  <a:lnTo>
                    <a:pt x="743" y="581"/>
                  </a:lnTo>
                  <a:lnTo>
                    <a:pt x="745" y="582"/>
                  </a:lnTo>
                  <a:lnTo>
                    <a:pt x="756" y="578"/>
                  </a:lnTo>
                  <a:lnTo>
                    <a:pt x="758" y="596"/>
                  </a:lnTo>
                  <a:lnTo>
                    <a:pt x="752" y="600"/>
                  </a:lnTo>
                  <a:lnTo>
                    <a:pt x="755" y="601"/>
                  </a:lnTo>
                  <a:lnTo>
                    <a:pt x="745" y="613"/>
                  </a:lnTo>
                  <a:lnTo>
                    <a:pt x="754" y="606"/>
                  </a:lnTo>
                  <a:lnTo>
                    <a:pt x="769" y="583"/>
                  </a:lnTo>
                  <a:lnTo>
                    <a:pt x="777" y="558"/>
                  </a:lnTo>
                  <a:lnTo>
                    <a:pt x="782" y="542"/>
                  </a:lnTo>
                  <a:lnTo>
                    <a:pt x="782" y="539"/>
                  </a:lnTo>
                  <a:lnTo>
                    <a:pt x="776" y="558"/>
                  </a:lnTo>
                  <a:lnTo>
                    <a:pt x="766" y="565"/>
                  </a:lnTo>
                  <a:lnTo>
                    <a:pt x="770" y="557"/>
                  </a:lnTo>
                  <a:lnTo>
                    <a:pt x="765" y="545"/>
                  </a:lnTo>
                  <a:lnTo>
                    <a:pt x="770" y="522"/>
                  </a:lnTo>
                  <a:lnTo>
                    <a:pt x="777" y="518"/>
                  </a:lnTo>
                  <a:lnTo>
                    <a:pt x="780" y="522"/>
                  </a:lnTo>
                  <a:lnTo>
                    <a:pt x="777" y="490"/>
                  </a:lnTo>
                  <a:lnTo>
                    <a:pt x="777" y="488"/>
                  </a:lnTo>
                  <a:lnTo>
                    <a:pt x="775" y="452"/>
                  </a:lnTo>
                  <a:lnTo>
                    <a:pt x="770" y="402"/>
                  </a:lnTo>
                  <a:lnTo>
                    <a:pt x="762" y="384"/>
                  </a:lnTo>
                  <a:lnTo>
                    <a:pt x="745" y="355"/>
                  </a:lnTo>
                  <a:lnTo>
                    <a:pt x="729" y="325"/>
                  </a:lnTo>
                  <a:lnTo>
                    <a:pt x="729" y="324"/>
                  </a:lnTo>
                  <a:lnTo>
                    <a:pt x="711" y="295"/>
                  </a:lnTo>
                  <a:lnTo>
                    <a:pt x="694" y="269"/>
                  </a:lnTo>
                  <a:lnTo>
                    <a:pt x="687" y="245"/>
                  </a:lnTo>
                  <a:lnTo>
                    <a:pt x="690" y="227"/>
                  </a:lnTo>
                  <a:lnTo>
                    <a:pt x="666" y="199"/>
                  </a:lnTo>
                  <a:lnTo>
                    <a:pt x="637" y="163"/>
                  </a:lnTo>
                  <a:lnTo>
                    <a:pt x="622" y="140"/>
                  </a:lnTo>
                  <a:lnTo>
                    <a:pt x="622" y="137"/>
                  </a:lnTo>
                  <a:lnTo>
                    <a:pt x="606" y="113"/>
                  </a:lnTo>
                  <a:lnTo>
                    <a:pt x="605" y="113"/>
                  </a:lnTo>
                  <a:lnTo>
                    <a:pt x="602" y="105"/>
                  </a:lnTo>
                  <a:lnTo>
                    <a:pt x="595" y="88"/>
                  </a:lnTo>
                  <a:lnTo>
                    <a:pt x="581" y="54"/>
                  </a:lnTo>
                  <a:lnTo>
                    <a:pt x="573" y="27"/>
                  </a:lnTo>
                  <a:lnTo>
                    <a:pt x="570" y="27"/>
                  </a:lnTo>
                  <a:lnTo>
                    <a:pt x="570" y="26"/>
                  </a:lnTo>
                  <a:lnTo>
                    <a:pt x="566" y="5"/>
                  </a:lnTo>
                  <a:lnTo>
                    <a:pt x="540" y="5"/>
                  </a:lnTo>
                  <a:lnTo>
                    <a:pt x="526" y="2"/>
                  </a:lnTo>
                  <a:lnTo>
                    <a:pt x="523" y="0"/>
                  </a:lnTo>
                  <a:lnTo>
                    <a:pt x="512" y="9"/>
                  </a:lnTo>
                  <a:lnTo>
                    <a:pt x="519" y="36"/>
                  </a:lnTo>
                  <a:lnTo>
                    <a:pt x="518" y="51"/>
                  </a:lnTo>
                  <a:lnTo>
                    <a:pt x="505" y="52"/>
                  </a:lnTo>
                  <a:lnTo>
                    <a:pt x="500" y="38"/>
                  </a:lnTo>
                  <a:lnTo>
                    <a:pt x="500" y="31"/>
                  </a:lnTo>
                  <a:lnTo>
                    <a:pt x="495" y="31"/>
                  </a:lnTo>
                  <a:lnTo>
                    <a:pt x="484" y="33"/>
                  </a:lnTo>
                  <a:lnTo>
                    <a:pt x="480" y="33"/>
                  </a:lnTo>
                  <a:lnTo>
                    <a:pt x="476" y="33"/>
                  </a:lnTo>
                  <a:lnTo>
                    <a:pt x="473" y="33"/>
                  </a:lnTo>
                  <a:lnTo>
                    <a:pt x="465" y="34"/>
                  </a:lnTo>
                  <a:lnTo>
                    <a:pt x="456" y="36"/>
                  </a:lnTo>
                  <a:lnTo>
                    <a:pt x="455" y="36"/>
                  </a:lnTo>
                  <a:lnTo>
                    <a:pt x="450" y="36"/>
                  </a:lnTo>
                  <a:lnTo>
                    <a:pt x="437" y="36"/>
                  </a:lnTo>
                  <a:lnTo>
                    <a:pt x="413" y="37"/>
                  </a:lnTo>
                  <a:lnTo>
                    <a:pt x="408" y="38"/>
                  </a:lnTo>
                  <a:lnTo>
                    <a:pt x="404" y="38"/>
                  </a:lnTo>
                  <a:lnTo>
                    <a:pt x="397" y="40"/>
                  </a:lnTo>
                  <a:lnTo>
                    <a:pt x="394" y="40"/>
                  </a:lnTo>
                  <a:lnTo>
                    <a:pt x="393" y="40"/>
                  </a:lnTo>
                  <a:lnTo>
                    <a:pt x="390" y="40"/>
                  </a:lnTo>
                  <a:lnTo>
                    <a:pt x="380" y="40"/>
                  </a:lnTo>
                  <a:lnTo>
                    <a:pt x="370" y="41"/>
                  </a:lnTo>
                  <a:lnTo>
                    <a:pt x="366" y="42"/>
                  </a:lnTo>
                  <a:lnTo>
                    <a:pt x="363" y="42"/>
                  </a:lnTo>
                  <a:lnTo>
                    <a:pt x="358" y="42"/>
                  </a:lnTo>
                  <a:lnTo>
                    <a:pt x="345" y="42"/>
                  </a:lnTo>
                  <a:lnTo>
                    <a:pt x="340" y="44"/>
                  </a:lnTo>
                  <a:lnTo>
                    <a:pt x="333" y="45"/>
                  </a:lnTo>
                  <a:lnTo>
                    <a:pt x="329" y="45"/>
                  </a:lnTo>
                  <a:lnTo>
                    <a:pt x="326" y="45"/>
                  </a:lnTo>
                  <a:lnTo>
                    <a:pt x="316" y="45"/>
                  </a:lnTo>
                  <a:lnTo>
                    <a:pt x="311" y="47"/>
                  </a:lnTo>
                  <a:lnTo>
                    <a:pt x="308" y="47"/>
                  </a:lnTo>
                  <a:lnTo>
                    <a:pt x="305" y="47"/>
                  </a:lnTo>
                  <a:lnTo>
                    <a:pt x="300" y="47"/>
                  </a:lnTo>
                  <a:lnTo>
                    <a:pt x="290" y="48"/>
                  </a:lnTo>
                  <a:lnTo>
                    <a:pt x="275" y="49"/>
                  </a:lnTo>
                  <a:lnTo>
                    <a:pt x="254" y="51"/>
                  </a:lnTo>
                  <a:lnTo>
                    <a:pt x="254" y="49"/>
                  </a:lnTo>
                  <a:lnTo>
                    <a:pt x="238" y="23"/>
                  </a:lnTo>
                  <a:lnTo>
                    <a:pt x="237" y="20"/>
                  </a:lnTo>
                  <a:lnTo>
                    <a:pt x="223" y="23"/>
                  </a:lnTo>
                  <a:lnTo>
                    <a:pt x="215" y="23"/>
                  </a:lnTo>
                  <a:lnTo>
                    <a:pt x="194" y="27"/>
                  </a:lnTo>
                  <a:lnTo>
                    <a:pt x="193" y="27"/>
                  </a:lnTo>
                  <a:lnTo>
                    <a:pt x="168" y="30"/>
                  </a:lnTo>
                  <a:lnTo>
                    <a:pt x="151" y="33"/>
                  </a:lnTo>
                  <a:lnTo>
                    <a:pt x="144" y="33"/>
                  </a:lnTo>
                  <a:lnTo>
                    <a:pt x="134" y="34"/>
                  </a:lnTo>
                  <a:lnTo>
                    <a:pt x="131" y="36"/>
                  </a:lnTo>
                  <a:lnTo>
                    <a:pt x="129" y="36"/>
                  </a:lnTo>
                  <a:lnTo>
                    <a:pt x="123" y="36"/>
                  </a:lnTo>
                  <a:lnTo>
                    <a:pt x="112" y="37"/>
                  </a:lnTo>
                  <a:lnTo>
                    <a:pt x="111" y="37"/>
                  </a:lnTo>
                  <a:lnTo>
                    <a:pt x="98" y="38"/>
                  </a:lnTo>
                  <a:lnTo>
                    <a:pt x="95" y="38"/>
                  </a:lnTo>
                  <a:lnTo>
                    <a:pt x="84" y="40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75" y="41"/>
                  </a:lnTo>
                  <a:lnTo>
                    <a:pt x="55" y="42"/>
                  </a:lnTo>
                  <a:lnTo>
                    <a:pt x="43" y="44"/>
                  </a:lnTo>
                  <a:lnTo>
                    <a:pt x="40" y="45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23" y="87"/>
                  </a:lnTo>
                  <a:lnTo>
                    <a:pt x="22" y="101"/>
                  </a:lnTo>
                  <a:lnTo>
                    <a:pt x="27" y="106"/>
                  </a:lnTo>
                  <a:lnTo>
                    <a:pt x="12" y="126"/>
                  </a:lnTo>
                  <a:lnTo>
                    <a:pt x="29" y="122"/>
                  </a:lnTo>
                  <a:lnTo>
                    <a:pt x="76" y="109"/>
                  </a:lnTo>
                  <a:lnTo>
                    <a:pt x="81" y="106"/>
                  </a:lnTo>
                  <a:lnTo>
                    <a:pt x="108" y="105"/>
                  </a:lnTo>
                  <a:lnTo>
                    <a:pt x="118" y="104"/>
                  </a:lnTo>
                  <a:lnTo>
                    <a:pt x="119" y="104"/>
                  </a:lnTo>
                  <a:lnTo>
                    <a:pt x="120" y="104"/>
                  </a:lnTo>
                  <a:lnTo>
                    <a:pt x="156" y="11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4" name="Freeform 263"/>
            <p:cNvSpPr>
              <a:spLocks/>
            </p:cNvSpPr>
            <p:nvPr/>
          </p:nvSpPr>
          <p:spPr bwMode="auto">
            <a:xfrm>
              <a:off x="6188075" y="5373688"/>
              <a:ext cx="79375" cy="49212"/>
            </a:xfrm>
            <a:custGeom>
              <a:avLst/>
              <a:gdLst>
                <a:gd name="T0" fmla="*/ 0 w 49"/>
                <a:gd name="T1" fmla="*/ 2147483647 h 34"/>
                <a:gd name="T2" fmla="*/ 2147483647 w 49"/>
                <a:gd name="T3" fmla="*/ 2147483647 h 34"/>
                <a:gd name="T4" fmla="*/ 2147483647 w 49"/>
                <a:gd name="T5" fmla="*/ 2147483647 h 34"/>
                <a:gd name="T6" fmla="*/ 2147483647 w 49"/>
                <a:gd name="T7" fmla="*/ 2147483647 h 34"/>
                <a:gd name="T8" fmla="*/ 2147483647 w 49"/>
                <a:gd name="T9" fmla="*/ 2147483647 h 34"/>
                <a:gd name="T10" fmla="*/ 2147483647 w 49"/>
                <a:gd name="T11" fmla="*/ 2147483647 h 34"/>
                <a:gd name="T12" fmla="*/ 2147483647 w 49"/>
                <a:gd name="T13" fmla="*/ 0 h 34"/>
                <a:gd name="T14" fmla="*/ 2147483647 w 49"/>
                <a:gd name="T15" fmla="*/ 2147483647 h 34"/>
                <a:gd name="T16" fmla="*/ 2147483647 w 49"/>
                <a:gd name="T17" fmla="*/ 2147483647 h 34"/>
                <a:gd name="T18" fmla="*/ 2147483647 w 49"/>
                <a:gd name="T19" fmla="*/ 2147483647 h 34"/>
                <a:gd name="T20" fmla="*/ 2147483647 w 49"/>
                <a:gd name="T21" fmla="*/ 2147483647 h 34"/>
                <a:gd name="T22" fmla="*/ 2147483647 w 49"/>
                <a:gd name="T23" fmla="*/ 2147483647 h 34"/>
                <a:gd name="T24" fmla="*/ 0 w 49"/>
                <a:gd name="T25" fmla="*/ 2147483647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34"/>
                <a:gd name="T41" fmla="*/ 49 w 49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34">
                  <a:moveTo>
                    <a:pt x="0" y="33"/>
                  </a:moveTo>
                  <a:lnTo>
                    <a:pt x="26" y="20"/>
                  </a:lnTo>
                  <a:lnTo>
                    <a:pt x="27" y="14"/>
                  </a:lnTo>
                  <a:lnTo>
                    <a:pt x="38" y="17"/>
                  </a:lnTo>
                  <a:lnTo>
                    <a:pt x="48" y="12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4" y="11"/>
                  </a:lnTo>
                  <a:lnTo>
                    <a:pt x="17" y="8"/>
                  </a:lnTo>
                  <a:lnTo>
                    <a:pt x="4" y="18"/>
                  </a:lnTo>
                  <a:lnTo>
                    <a:pt x="5" y="28"/>
                  </a:lnTo>
                  <a:lnTo>
                    <a:pt x="0" y="33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5" name="Freeform 264"/>
            <p:cNvSpPr>
              <a:spLocks/>
            </p:cNvSpPr>
            <p:nvPr/>
          </p:nvSpPr>
          <p:spPr bwMode="auto">
            <a:xfrm>
              <a:off x="6292850" y="5360988"/>
              <a:ext cx="36513" cy="33337"/>
            </a:xfrm>
            <a:custGeom>
              <a:avLst/>
              <a:gdLst>
                <a:gd name="T0" fmla="*/ 0 w 23"/>
                <a:gd name="T1" fmla="*/ 2147483647 h 23"/>
                <a:gd name="T2" fmla="*/ 2147483647 w 23"/>
                <a:gd name="T3" fmla="*/ 2147483647 h 23"/>
                <a:gd name="T4" fmla="*/ 2147483647 w 23"/>
                <a:gd name="T5" fmla="*/ 0 h 23"/>
                <a:gd name="T6" fmla="*/ 2147483647 w 23"/>
                <a:gd name="T7" fmla="*/ 2147483647 h 23"/>
                <a:gd name="T8" fmla="*/ 0 w 23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20"/>
                  </a:moveTo>
                  <a:lnTo>
                    <a:pt x="1" y="22"/>
                  </a:lnTo>
                  <a:lnTo>
                    <a:pt x="22" y="0"/>
                  </a:lnTo>
                  <a:lnTo>
                    <a:pt x="12" y="10"/>
                  </a:lnTo>
                  <a:lnTo>
                    <a:pt x="0" y="2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6" name="Freeform 265"/>
            <p:cNvSpPr>
              <a:spLocks/>
            </p:cNvSpPr>
            <p:nvPr/>
          </p:nvSpPr>
          <p:spPr bwMode="auto">
            <a:xfrm>
              <a:off x="6330950" y="5349875"/>
              <a:ext cx="36513" cy="34925"/>
            </a:xfrm>
            <a:custGeom>
              <a:avLst/>
              <a:gdLst>
                <a:gd name="T0" fmla="*/ 0 w 23"/>
                <a:gd name="T1" fmla="*/ 2147483647 h 23"/>
                <a:gd name="T2" fmla="*/ 2147483647 w 23"/>
                <a:gd name="T3" fmla="*/ 0 h 23"/>
                <a:gd name="T4" fmla="*/ 2147483647 w 23"/>
                <a:gd name="T5" fmla="*/ 2147483647 h 23"/>
                <a:gd name="T6" fmla="*/ 0 w 23"/>
                <a:gd name="T7" fmla="*/ 2147483647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3"/>
                <a:gd name="T14" fmla="*/ 23 w 2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3">
                  <a:moveTo>
                    <a:pt x="0" y="22"/>
                  </a:moveTo>
                  <a:lnTo>
                    <a:pt x="22" y="0"/>
                  </a:lnTo>
                  <a:lnTo>
                    <a:pt x="22" y="16"/>
                  </a:lnTo>
                  <a:lnTo>
                    <a:pt x="0" y="22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7" name="Freeform 266"/>
            <p:cNvSpPr>
              <a:spLocks/>
            </p:cNvSpPr>
            <p:nvPr/>
          </p:nvSpPr>
          <p:spPr bwMode="auto">
            <a:xfrm>
              <a:off x="6254750" y="5373688"/>
              <a:ext cx="38100" cy="36512"/>
            </a:xfrm>
            <a:custGeom>
              <a:avLst/>
              <a:gdLst>
                <a:gd name="T0" fmla="*/ 0 w 24"/>
                <a:gd name="T1" fmla="*/ 0 h 24"/>
                <a:gd name="T2" fmla="*/ 2147483647 w 24"/>
                <a:gd name="T3" fmla="*/ 2147483647 h 24"/>
                <a:gd name="T4" fmla="*/ 2147483647 w 24"/>
                <a:gd name="T5" fmla="*/ 0 h 24"/>
                <a:gd name="T6" fmla="*/ 0 w 2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4"/>
                <a:gd name="T14" fmla="*/ 24 w 2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4">
                  <a:moveTo>
                    <a:pt x="0" y="0"/>
                  </a:moveTo>
                  <a:lnTo>
                    <a:pt x="7" y="23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8" name="Freeform 267"/>
            <p:cNvSpPr>
              <a:spLocks/>
            </p:cNvSpPr>
            <p:nvPr/>
          </p:nvSpPr>
          <p:spPr bwMode="auto">
            <a:xfrm>
              <a:off x="6345238" y="5340350"/>
              <a:ext cx="36512" cy="33338"/>
            </a:xfrm>
            <a:custGeom>
              <a:avLst/>
              <a:gdLst>
                <a:gd name="T0" fmla="*/ 0 w 24"/>
                <a:gd name="T1" fmla="*/ 2147483647 h 23"/>
                <a:gd name="T2" fmla="*/ 2147483647 w 24"/>
                <a:gd name="T3" fmla="*/ 0 h 23"/>
                <a:gd name="T4" fmla="*/ 2147483647 w 24"/>
                <a:gd name="T5" fmla="*/ 0 h 23"/>
                <a:gd name="T6" fmla="*/ 0 w 24"/>
                <a:gd name="T7" fmla="*/ 2147483647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22"/>
                  </a:moveTo>
                  <a:lnTo>
                    <a:pt x="23" y="0"/>
                  </a:lnTo>
                  <a:lnTo>
                    <a:pt x="0" y="22"/>
                  </a:lnTo>
                </a:path>
              </a:pathLst>
            </a:custGeom>
            <a:grpFill/>
            <a:ln w="6350" cap="rnd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49" name="Freeform 268"/>
          <p:cNvSpPr>
            <a:spLocks/>
          </p:cNvSpPr>
          <p:nvPr/>
        </p:nvSpPr>
        <p:spPr bwMode="auto">
          <a:xfrm>
            <a:off x="5384800" y="3933825"/>
            <a:ext cx="739775" cy="720725"/>
          </a:xfrm>
          <a:custGeom>
            <a:avLst/>
            <a:gdLst>
              <a:gd name="T0" fmla="*/ 2147483647 w 469"/>
              <a:gd name="T1" fmla="*/ 2147483647 h 489"/>
              <a:gd name="T2" fmla="*/ 2147483647 w 469"/>
              <a:gd name="T3" fmla="*/ 2147483647 h 489"/>
              <a:gd name="T4" fmla="*/ 2147483647 w 469"/>
              <a:gd name="T5" fmla="*/ 2147483647 h 489"/>
              <a:gd name="T6" fmla="*/ 2147483647 w 469"/>
              <a:gd name="T7" fmla="*/ 2147483647 h 489"/>
              <a:gd name="T8" fmla="*/ 2147483647 w 469"/>
              <a:gd name="T9" fmla="*/ 2147483647 h 489"/>
              <a:gd name="T10" fmla="*/ 2147483647 w 469"/>
              <a:gd name="T11" fmla="*/ 2147483647 h 489"/>
              <a:gd name="T12" fmla="*/ 2147483647 w 469"/>
              <a:gd name="T13" fmla="*/ 2147483647 h 489"/>
              <a:gd name="T14" fmla="*/ 2147483647 w 469"/>
              <a:gd name="T15" fmla="*/ 2147483647 h 489"/>
              <a:gd name="T16" fmla="*/ 2147483647 w 469"/>
              <a:gd name="T17" fmla="*/ 2147483647 h 489"/>
              <a:gd name="T18" fmla="*/ 2147483647 w 469"/>
              <a:gd name="T19" fmla="*/ 2147483647 h 489"/>
              <a:gd name="T20" fmla="*/ 2147483647 w 469"/>
              <a:gd name="T21" fmla="*/ 2147483647 h 489"/>
              <a:gd name="T22" fmla="*/ 2147483647 w 469"/>
              <a:gd name="T23" fmla="*/ 2147483647 h 489"/>
              <a:gd name="T24" fmla="*/ 2147483647 w 469"/>
              <a:gd name="T25" fmla="*/ 2147483647 h 489"/>
              <a:gd name="T26" fmla="*/ 2147483647 w 469"/>
              <a:gd name="T27" fmla="*/ 2147483647 h 489"/>
              <a:gd name="T28" fmla="*/ 2147483647 w 469"/>
              <a:gd name="T29" fmla="*/ 2147483647 h 489"/>
              <a:gd name="T30" fmla="*/ 2147483647 w 469"/>
              <a:gd name="T31" fmla="*/ 2147483647 h 489"/>
              <a:gd name="T32" fmla="*/ 2147483647 w 469"/>
              <a:gd name="T33" fmla="*/ 2147483647 h 489"/>
              <a:gd name="T34" fmla="*/ 2147483647 w 469"/>
              <a:gd name="T35" fmla="*/ 2147483647 h 489"/>
              <a:gd name="T36" fmla="*/ 2147483647 w 469"/>
              <a:gd name="T37" fmla="*/ 2147483647 h 489"/>
              <a:gd name="T38" fmla="*/ 2147483647 w 469"/>
              <a:gd name="T39" fmla="*/ 2147483647 h 489"/>
              <a:gd name="T40" fmla="*/ 2147483647 w 469"/>
              <a:gd name="T41" fmla="*/ 2147483647 h 489"/>
              <a:gd name="T42" fmla="*/ 2147483647 w 469"/>
              <a:gd name="T43" fmla="*/ 2147483647 h 489"/>
              <a:gd name="T44" fmla="*/ 2147483647 w 469"/>
              <a:gd name="T45" fmla="*/ 2147483647 h 489"/>
              <a:gd name="T46" fmla="*/ 2147483647 w 469"/>
              <a:gd name="T47" fmla="*/ 2147483647 h 489"/>
              <a:gd name="T48" fmla="*/ 2147483647 w 469"/>
              <a:gd name="T49" fmla="*/ 2147483647 h 489"/>
              <a:gd name="T50" fmla="*/ 2147483647 w 469"/>
              <a:gd name="T51" fmla="*/ 2147483647 h 489"/>
              <a:gd name="T52" fmla="*/ 2147483647 w 469"/>
              <a:gd name="T53" fmla="*/ 2147483647 h 489"/>
              <a:gd name="T54" fmla="*/ 2147483647 w 469"/>
              <a:gd name="T55" fmla="*/ 2147483647 h 489"/>
              <a:gd name="T56" fmla="*/ 2147483647 w 469"/>
              <a:gd name="T57" fmla="*/ 2147483647 h 489"/>
              <a:gd name="T58" fmla="*/ 2147483647 w 469"/>
              <a:gd name="T59" fmla="*/ 2147483647 h 489"/>
              <a:gd name="T60" fmla="*/ 2147483647 w 469"/>
              <a:gd name="T61" fmla="*/ 2147483647 h 489"/>
              <a:gd name="T62" fmla="*/ 2147483647 w 469"/>
              <a:gd name="T63" fmla="*/ 2147483647 h 489"/>
              <a:gd name="T64" fmla="*/ 2147483647 w 469"/>
              <a:gd name="T65" fmla="*/ 2147483647 h 489"/>
              <a:gd name="T66" fmla="*/ 2147483647 w 469"/>
              <a:gd name="T67" fmla="*/ 2147483647 h 489"/>
              <a:gd name="T68" fmla="*/ 2147483647 w 469"/>
              <a:gd name="T69" fmla="*/ 2147483647 h 489"/>
              <a:gd name="T70" fmla="*/ 2147483647 w 469"/>
              <a:gd name="T71" fmla="*/ 2147483647 h 489"/>
              <a:gd name="T72" fmla="*/ 2147483647 w 469"/>
              <a:gd name="T73" fmla="*/ 2147483647 h 489"/>
              <a:gd name="T74" fmla="*/ 2147483647 w 469"/>
              <a:gd name="T75" fmla="*/ 2147483647 h 489"/>
              <a:gd name="T76" fmla="*/ 2147483647 w 469"/>
              <a:gd name="T77" fmla="*/ 2147483647 h 489"/>
              <a:gd name="T78" fmla="*/ 2147483647 w 469"/>
              <a:gd name="T79" fmla="*/ 2147483647 h 489"/>
              <a:gd name="T80" fmla="*/ 2147483647 w 469"/>
              <a:gd name="T81" fmla="*/ 2147483647 h 489"/>
              <a:gd name="T82" fmla="*/ 2147483647 w 469"/>
              <a:gd name="T83" fmla="*/ 2147483647 h 489"/>
              <a:gd name="T84" fmla="*/ 2147483647 w 469"/>
              <a:gd name="T85" fmla="*/ 2147483647 h 489"/>
              <a:gd name="T86" fmla="*/ 2147483647 w 469"/>
              <a:gd name="T87" fmla="*/ 2147483647 h 489"/>
              <a:gd name="T88" fmla="*/ 2147483647 w 469"/>
              <a:gd name="T89" fmla="*/ 2147483647 h 489"/>
              <a:gd name="T90" fmla="*/ 2147483647 w 469"/>
              <a:gd name="T91" fmla="*/ 2147483647 h 489"/>
              <a:gd name="T92" fmla="*/ 2147483647 w 469"/>
              <a:gd name="T93" fmla="*/ 2147483647 h 489"/>
              <a:gd name="T94" fmla="*/ 2147483647 w 469"/>
              <a:gd name="T95" fmla="*/ 2147483647 h 489"/>
              <a:gd name="T96" fmla="*/ 2147483647 w 469"/>
              <a:gd name="T97" fmla="*/ 2147483647 h 489"/>
              <a:gd name="T98" fmla="*/ 2147483647 w 469"/>
              <a:gd name="T99" fmla="*/ 2147483647 h 489"/>
              <a:gd name="T100" fmla="*/ 2147483647 w 469"/>
              <a:gd name="T101" fmla="*/ 2147483647 h 489"/>
              <a:gd name="T102" fmla="*/ 2147483647 w 469"/>
              <a:gd name="T103" fmla="*/ 2147483647 h 489"/>
              <a:gd name="T104" fmla="*/ 2147483647 w 469"/>
              <a:gd name="T105" fmla="*/ 2147483647 h 489"/>
              <a:gd name="T106" fmla="*/ 2147483647 w 469"/>
              <a:gd name="T107" fmla="*/ 2147483647 h 489"/>
              <a:gd name="T108" fmla="*/ 2147483647 w 469"/>
              <a:gd name="T109" fmla="*/ 2147483647 h 489"/>
              <a:gd name="T110" fmla="*/ 2147483647 w 469"/>
              <a:gd name="T111" fmla="*/ 2147483647 h 48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69"/>
              <a:gd name="T169" fmla="*/ 0 h 489"/>
              <a:gd name="T170" fmla="*/ 469 w 469"/>
              <a:gd name="T171" fmla="*/ 489 h 48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69" h="489">
                <a:moveTo>
                  <a:pt x="69" y="22"/>
                </a:moveTo>
                <a:lnTo>
                  <a:pt x="72" y="22"/>
                </a:lnTo>
                <a:lnTo>
                  <a:pt x="74" y="22"/>
                </a:lnTo>
                <a:lnTo>
                  <a:pt x="77" y="20"/>
                </a:lnTo>
                <a:lnTo>
                  <a:pt x="85" y="20"/>
                </a:lnTo>
                <a:lnTo>
                  <a:pt x="98" y="19"/>
                </a:lnTo>
                <a:lnTo>
                  <a:pt x="108" y="18"/>
                </a:lnTo>
                <a:lnTo>
                  <a:pt x="112" y="16"/>
                </a:lnTo>
                <a:lnTo>
                  <a:pt x="117" y="16"/>
                </a:lnTo>
                <a:lnTo>
                  <a:pt x="128" y="13"/>
                </a:lnTo>
                <a:lnTo>
                  <a:pt x="138" y="13"/>
                </a:lnTo>
                <a:lnTo>
                  <a:pt x="144" y="12"/>
                </a:lnTo>
                <a:lnTo>
                  <a:pt x="145" y="12"/>
                </a:lnTo>
                <a:lnTo>
                  <a:pt x="171" y="9"/>
                </a:lnTo>
                <a:lnTo>
                  <a:pt x="171" y="8"/>
                </a:lnTo>
                <a:lnTo>
                  <a:pt x="178" y="6"/>
                </a:lnTo>
                <a:lnTo>
                  <a:pt x="182" y="6"/>
                </a:lnTo>
                <a:lnTo>
                  <a:pt x="184" y="6"/>
                </a:lnTo>
                <a:lnTo>
                  <a:pt x="198" y="4"/>
                </a:lnTo>
                <a:lnTo>
                  <a:pt x="210" y="1"/>
                </a:lnTo>
                <a:lnTo>
                  <a:pt x="217" y="0"/>
                </a:lnTo>
                <a:lnTo>
                  <a:pt x="216" y="8"/>
                </a:lnTo>
                <a:lnTo>
                  <a:pt x="206" y="18"/>
                </a:lnTo>
                <a:lnTo>
                  <a:pt x="200" y="34"/>
                </a:lnTo>
                <a:lnTo>
                  <a:pt x="202" y="37"/>
                </a:lnTo>
                <a:lnTo>
                  <a:pt x="210" y="42"/>
                </a:lnTo>
                <a:lnTo>
                  <a:pt x="221" y="48"/>
                </a:lnTo>
                <a:lnTo>
                  <a:pt x="224" y="51"/>
                </a:lnTo>
                <a:lnTo>
                  <a:pt x="229" y="54"/>
                </a:lnTo>
                <a:lnTo>
                  <a:pt x="231" y="55"/>
                </a:lnTo>
                <a:lnTo>
                  <a:pt x="234" y="56"/>
                </a:lnTo>
                <a:lnTo>
                  <a:pt x="235" y="55"/>
                </a:lnTo>
                <a:lnTo>
                  <a:pt x="246" y="55"/>
                </a:lnTo>
                <a:lnTo>
                  <a:pt x="250" y="65"/>
                </a:lnTo>
                <a:lnTo>
                  <a:pt x="257" y="73"/>
                </a:lnTo>
                <a:lnTo>
                  <a:pt x="260" y="74"/>
                </a:lnTo>
                <a:lnTo>
                  <a:pt x="260" y="77"/>
                </a:lnTo>
                <a:lnTo>
                  <a:pt x="261" y="81"/>
                </a:lnTo>
                <a:lnTo>
                  <a:pt x="268" y="90"/>
                </a:lnTo>
                <a:lnTo>
                  <a:pt x="274" y="95"/>
                </a:lnTo>
                <a:lnTo>
                  <a:pt x="276" y="101"/>
                </a:lnTo>
                <a:lnTo>
                  <a:pt x="278" y="101"/>
                </a:lnTo>
                <a:lnTo>
                  <a:pt x="281" y="106"/>
                </a:lnTo>
                <a:lnTo>
                  <a:pt x="299" y="116"/>
                </a:lnTo>
                <a:lnTo>
                  <a:pt x="311" y="123"/>
                </a:lnTo>
                <a:lnTo>
                  <a:pt x="315" y="130"/>
                </a:lnTo>
                <a:lnTo>
                  <a:pt x="319" y="137"/>
                </a:lnTo>
                <a:lnTo>
                  <a:pt x="325" y="140"/>
                </a:lnTo>
                <a:lnTo>
                  <a:pt x="326" y="140"/>
                </a:lnTo>
                <a:lnTo>
                  <a:pt x="333" y="142"/>
                </a:lnTo>
                <a:lnTo>
                  <a:pt x="333" y="144"/>
                </a:lnTo>
                <a:lnTo>
                  <a:pt x="335" y="144"/>
                </a:lnTo>
                <a:lnTo>
                  <a:pt x="346" y="160"/>
                </a:lnTo>
                <a:lnTo>
                  <a:pt x="353" y="166"/>
                </a:lnTo>
                <a:lnTo>
                  <a:pt x="355" y="173"/>
                </a:lnTo>
                <a:lnTo>
                  <a:pt x="365" y="177"/>
                </a:lnTo>
                <a:lnTo>
                  <a:pt x="366" y="181"/>
                </a:lnTo>
                <a:lnTo>
                  <a:pt x="369" y="184"/>
                </a:lnTo>
                <a:lnTo>
                  <a:pt x="379" y="187"/>
                </a:lnTo>
                <a:lnTo>
                  <a:pt x="386" y="191"/>
                </a:lnTo>
                <a:lnTo>
                  <a:pt x="391" y="194"/>
                </a:lnTo>
                <a:lnTo>
                  <a:pt x="391" y="202"/>
                </a:lnTo>
                <a:lnTo>
                  <a:pt x="404" y="220"/>
                </a:lnTo>
                <a:lnTo>
                  <a:pt x="405" y="234"/>
                </a:lnTo>
                <a:lnTo>
                  <a:pt x="408" y="237"/>
                </a:lnTo>
                <a:lnTo>
                  <a:pt x="409" y="237"/>
                </a:lnTo>
                <a:lnTo>
                  <a:pt x="418" y="238"/>
                </a:lnTo>
                <a:lnTo>
                  <a:pt x="436" y="263"/>
                </a:lnTo>
                <a:lnTo>
                  <a:pt x="436" y="270"/>
                </a:lnTo>
                <a:lnTo>
                  <a:pt x="436" y="273"/>
                </a:lnTo>
                <a:lnTo>
                  <a:pt x="441" y="284"/>
                </a:lnTo>
                <a:lnTo>
                  <a:pt x="451" y="284"/>
                </a:lnTo>
                <a:lnTo>
                  <a:pt x="462" y="288"/>
                </a:lnTo>
                <a:lnTo>
                  <a:pt x="465" y="288"/>
                </a:lnTo>
                <a:lnTo>
                  <a:pt x="468" y="293"/>
                </a:lnTo>
                <a:lnTo>
                  <a:pt x="455" y="310"/>
                </a:lnTo>
                <a:lnTo>
                  <a:pt x="450" y="310"/>
                </a:lnTo>
                <a:lnTo>
                  <a:pt x="452" y="314"/>
                </a:lnTo>
                <a:lnTo>
                  <a:pt x="447" y="327"/>
                </a:lnTo>
                <a:lnTo>
                  <a:pt x="444" y="327"/>
                </a:lnTo>
                <a:lnTo>
                  <a:pt x="443" y="327"/>
                </a:lnTo>
                <a:lnTo>
                  <a:pt x="441" y="328"/>
                </a:lnTo>
                <a:lnTo>
                  <a:pt x="445" y="329"/>
                </a:lnTo>
                <a:lnTo>
                  <a:pt x="448" y="338"/>
                </a:lnTo>
                <a:lnTo>
                  <a:pt x="445" y="345"/>
                </a:lnTo>
                <a:lnTo>
                  <a:pt x="443" y="343"/>
                </a:lnTo>
                <a:lnTo>
                  <a:pt x="438" y="347"/>
                </a:lnTo>
                <a:lnTo>
                  <a:pt x="438" y="350"/>
                </a:lnTo>
                <a:lnTo>
                  <a:pt x="445" y="349"/>
                </a:lnTo>
                <a:lnTo>
                  <a:pt x="440" y="366"/>
                </a:lnTo>
                <a:lnTo>
                  <a:pt x="438" y="367"/>
                </a:lnTo>
                <a:lnTo>
                  <a:pt x="441" y="375"/>
                </a:lnTo>
                <a:lnTo>
                  <a:pt x="443" y="378"/>
                </a:lnTo>
                <a:lnTo>
                  <a:pt x="434" y="392"/>
                </a:lnTo>
                <a:lnTo>
                  <a:pt x="429" y="396"/>
                </a:lnTo>
                <a:lnTo>
                  <a:pt x="432" y="395"/>
                </a:lnTo>
                <a:lnTo>
                  <a:pt x="432" y="407"/>
                </a:lnTo>
                <a:lnTo>
                  <a:pt x="429" y="408"/>
                </a:lnTo>
                <a:lnTo>
                  <a:pt x="434" y="411"/>
                </a:lnTo>
                <a:lnTo>
                  <a:pt x="436" y="440"/>
                </a:lnTo>
                <a:lnTo>
                  <a:pt x="409" y="440"/>
                </a:lnTo>
                <a:lnTo>
                  <a:pt x="396" y="438"/>
                </a:lnTo>
                <a:lnTo>
                  <a:pt x="393" y="435"/>
                </a:lnTo>
                <a:lnTo>
                  <a:pt x="382" y="445"/>
                </a:lnTo>
                <a:lnTo>
                  <a:pt x="389" y="471"/>
                </a:lnTo>
                <a:lnTo>
                  <a:pt x="387" y="486"/>
                </a:lnTo>
                <a:lnTo>
                  <a:pt x="375" y="488"/>
                </a:lnTo>
                <a:lnTo>
                  <a:pt x="369" y="474"/>
                </a:lnTo>
                <a:lnTo>
                  <a:pt x="369" y="467"/>
                </a:lnTo>
                <a:lnTo>
                  <a:pt x="365" y="467"/>
                </a:lnTo>
                <a:lnTo>
                  <a:pt x="354" y="468"/>
                </a:lnTo>
                <a:lnTo>
                  <a:pt x="350" y="468"/>
                </a:lnTo>
                <a:lnTo>
                  <a:pt x="346" y="468"/>
                </a:lnTo>
                <a:lnTo>
                  <a:pt x="343" y="468"/>
                </a:lnTo>
                <a:lnTo>
                  <a:pt x="335" y="469"/>
                </a:lnTo>
                <a:lnTo>
                  <a:pt x="326" y="471"/>
                </a:lnTo>
                <a:lnTo>
                  <a:pt x="325" y="471"/>
                </a:lnTo>
                <a:lnTo>
                  <a:pt x="319" y="471"/>
                </a:lnTo>
                <a:lnTo>
                  <a:pt x="307" y="471"/>
                </a:lnTo>
                <a:lnTo>
                  <a:pt x="283" y="472"/>
                </a:lnTo>
                <a:lnTo>
                  <a:pt x="278" y="474"/>
                </a:lnTo>
                <a:lnTo>
                  <a:pt x="274" y="474"/>
                </a:lnTo>
                <a:lnTo>
                  <a:pt x="267" y="475"/>
                </a:lnTo>
                <a:lnTo>
                  <a:pt x="264" y="475"/>
                </a:lnTo>
                <a:lnTo>
                  <a:pt x="263" y="475"/>
                </a:lnTo>
                <a:lnTo>
                  <a:pt x="260" y="475"/>
                </a:lnTo>
                <a:lnTo>
                  <a:pt x="250" y="475"/>
                </a:lnTo>
                <a:lnTo>
                  <a:pt x="240" y="476"/>
                </a:lnTo>
                <a:lnTo>
                  <a:pt x="236" y="478"/>
                </a:lnTo>
                <a:lnTo>
                  <a:pt x="234" y="478"/>
                </a:lnTo>
                <a:lnTo>
                  <a:pt x="228" y="478"/>
                </a:lnTo>
                <a:lnTo>
                  <a:pt x="216" y="478"/>
                </a:lnTo>
                <a:lnTo>
                  <a:pt x="210" y="479"/>
                </a:lnTo>
                <a:lnTo>
                  <a:pt x="203" y="481"/>
                </a:lnTo>
                <a:lnTo>
                  <a:pt x="199" y="481"/>
                </a:lnTo>
                <a:lnTo>
                  <a:pt x="196" y="481"/>
                </a:lnTo>
                <a:lnTo>
                  <a:pt x="186" y="481"/>
                </a:lnTo>
                <a:lnTo>
                  <a:pt x="181" y="482"/>
                </a:lnTo>
                <a:lnTo>
                  <a:pt x="178" y="482"/>
                </a:lnTo>
                <a:lnTo>
                  <a:pt x="175" y="482"/>
                </a:lnTo>
                <a:lnTo>
                  <a:pt x="170" y="482"/>
                </a:lnTo>
                <a:lnTo>
                  <a:pt x="160" y="483"/>
                </a:lnTo>
                <a:lnTo>
                  <a:pt x="145" y="485"/>
                </a:lnTo>
                <a:lnTo>
                  <a:pt x="124" y="486"/>
                </a:lnTo>
                <a:lnTo>
                  <a:pt x="124" y="485"/>
                </a:lnTo>
                <a:lnTo>
                  <a:pt x="109" y="458"/>
                </a:lnTo>
                <a:lnTo>
                  <a:pt x="108" y="456"/>
                </a:lnTo>
                <a:lnTo>
                  <a:pt x="108" y="454"/>
                </a:lnTo>
                <a:lnTo>
                  <a:pt x="105" y="449"/>
                </a:lnTo>
                <a:lnTo>
                  <a:pt x="102" y="443"/>
                </a:lnTo>
                <a:lnTo>
                  <a:pt x="95" y="431"/>
                </a:lnTo>
                <a:lnTo>
                  <a:pt x="95" y="424"/>
                </a:lnTo>
                <a:lnTo>
                  <a:pt x="95" y="417"/>
                </a:lnTo>
                <a:lnTo>
                  <a:pt x="96" y="403"/>
                </a:lnTo>
                <a:lnTo>
                  <a:pt x="96" y="402"/>
                </a:lnTo>
                <a:lnTo>
                  <a:pt x="94" y="389"/>
                </a:lnTo>
                <a:lnTo>
                  <a:pt x="87" y="384"/>
                </a:lnTo>
                <a:lnTo>
                  <a:pt x="85" y="375"/>
                </a:lnTo>
                <a:lnTo>
                  <a:pt x="85" y="374"/>
                </a:lnTo>
                <a:lnTo>
                  <a:pt x="84" y="374"/>
                </a:lnTo>
                <a:lnTo>
                  <a:pt x="84" y="364"/>
                </a:lnTo>
                <a:lnTo>
                  <a:pt x="84" y="361"/>
                </a:lnTo>
                <a:lnTo>
                  <a:pt x="88" y="350"/>
                </a:lnTo>
                <a:lnTo>
                  <a:pt x="88" y="349"/>
                </a:lnTo>
                <a:lnTo>
                  <a:pt x="88" y="342"/>
                </a:lnTo>
                <a:lnTo>
                  <a:pt x="87" y="335"/>
                </a:lnTo>
                <a:lnTo>
                  <a:pt x="92" y="328"/>
                </a:lnTo>
                <a:lnTo>
                  <a:pt x="98" y="323"/>
                </a:lnTo>
                <a:lnTo>
                  <a:pt x="99" y="320"/>
                </a:lnTo>
                <a:lnTo>
                  <a:pt x="90" y="313"/>
                </a:lnTo>
                <a:lnTo>
                  <a:pt x="91" y="307"/>
                </a:lnTo>
                <a:lnTo>
                  <a:pt x="88" y="293"/>
                </a:lnTo>
                <a:lnTo>
                  <a:pt x="87" y="293"/>
                </a:lnTo>
                <a:lnTo>
                  <a:pt x="78" y="284"/>
                </a:lnTo>
                <a:lnTo>
                  <a:pt x="76" y="281"/>
                </a:lnTo>
                <a:lnTo>
                  <a:pt x="73" y="270"/>
                </a:lnTo>
                <a:lnTo>
                  <a:pt x="72" y="270"/>
                </a:lnTo>
                <a:lnTo>
                  <a:pt x="72" y="268"/>
                </a:lnTo>
                <a:lnTo>
                  <a:pt x="72" y="266"/>
                </a:lnTo>
                <a:lnTo>
                  <a:pt x="66" y="256"/>
                </a:lnTo>
                <a:lnTo>
                  <a:pt x="63" y="246"/>
                </a:lnTo>
                <a:lnTo>
                  <a:pt x="62" y="244"/>
                </a:lnTo>
                <a:lnTo>
                  <a:pt x="58" y="231"/>
                </a:lnTo>
                <a:lnTo>
                  <a:pt x="58" y="230"/>
                </a:lnTo>
                <a:lnTo>
                  <a:pt x="58" y="228"/>
                </a:lnTo>
                <a:lnTo>
                  <a:pt x="55" y="220"/>
                </a:lnTo>
                <a:lnTo>
                  <a:pt x="51" y="203"/>
                </a:lnTo>
                <a:lnTo>
                  <a:pt x="48" y="196"/>
                </a:lnTo>
                <a:lnTo>
                  <a:pt x="47" y="191"/>
                </a:lnTo>
                <a:lnTo>
                  <a:pt x="45" y="189"/>
                </a:lnTo>
                <a:lnTo>
                  <a:pt x="42" y="176"/>
                </a:lnTo>
                <a:lnTo>
                  <a:pt x="41" y="173"/>
                </a:lnTo>
                <a:lnTo>
                  <a:pt x="36" y="153"/>
                </a:lnTo>
                <a:lnTo>
                  <a:pt x="36" y="151"/>
                </a:lnTo>
                <a:lnTo>
                  <a:pt x="34" y="146"/>
                </a:lnTo>
                <a:lnTo>
                  <a:pt x="31" y="140"/>
                </a:lnTo>
                <a:lnTo>
                  <a:pt x="31" y="137"/>
                </a:lnTo>
                <a:lnTo>
                  <a:pt x="30" y="133"/>
                </a:lnTo>
                <a:lnTo>
                  <a:pt x="29" y="127"/>
                </a:lnTo>
                <a:lnTo>
                  <a:pt x="26" y="119"/>
                </a:lnTo>
                <a:lnTo>
                  <a:pt x="24" y="112"/>
                </a:lnTo>
                <a:lnTo>
                  <a:pt x="22" y="106"/>
                </a:lnTo>
                <a:lnTo>
                  <a:pt x="19" y="94"/>
                </a:lnTo>
                <a:lnTo>
                  <a:pt x="16" y="87"/>
                </a:lnTo>
                <a:lnTo>
                  <a:pt x="15" y="80"/>
                </a:lnTo>
                <a:lnTo>
                  <a:pt x="12" y="73"/>
                </a:lnTo>
                <a:lnTo>
                  <a:pt x="11" y="70"/>
                </a:lnTo>
                <a:lnTo>
                  <a:pt x="8" y="56"/>
                </a:lnTo>
                <a:lnTo>
                  <a:pt x="5" y="48"/>
                </a:lnTo>
                <a:lnTo>
                  <a:pt x="4" y="44"/>
                </a:lnTo>
                <a:lnTo>
                  <a:pt x="2" y="42"/>
                </a:lnTo>
                <a:lnTo>
                  <a:pt x="0" y="31"/>
                </a:lnTo>
                <a:lnTo>
                  <a:pt x="9" y="30"/>
                </a:lnTo>
                <a:lnTo>
                  <a:pt x="12" y="30"/>
                </a:lnTo>
                <a:lnTo>
                  <a:pt x="20" y="29"/>
                </a:lnTo>
                <a:lnTo>
                  <a:pt x="22" y="29"/>
                </a:lnTo>
                <a:lnTo>
                  <a:pt x="26" y="27"/>
                </a:lnTo>
                <a:lnTo>
                  <a:pt x="29" y="27"/>
                </a:lnTo>
                <a:lnTo>
                  <a:pt x="31" y="27"/>
                </a:lnTo>
                <a:lnTo>
                  <a:pt x="55" y="24"/>
                </a:lnTo>
                <a:lnTo>
                  <a:pt x="59" y="23"/>
                </a:lnTo>
                <a:lnTo>
                  <a:pt x="66" y="23"/>
                </a:lnTo>
                <a:lnTo>
                  <a:pt x="69" y="22"/>
                </a:lnTo>
              </a:path>
            </a:pathLst>
          </a:custGeom>
          <a:solidFill>
            <a:schemeClr val="bg1">
              <a:alpha val="8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0" name="Freeform 269"/>
          <p:cNvSpPr>
            <a:spLocks/>
          </p:cNvSpPr>
          <p:nvPr/>
        </p:nvSpPr>
        <p:spPr bwMode="auto">
          <a:xfrm>
            <a:off x="4838700" y="3306763"/>
            <a:ext cx="977900" cy="481012"/>
          </a:xfrm>
          <a:custGeom>
            <a:avLst/>
            <a:gdLst>
              <a:gd name="T0" fmla="*/ 2147483647 w 618"/>
              <a:gd name="T1" fmla="*/ 2147483647 h 328"/>
              <a:gd name="T2" fmla="*/ 2147483647 w 618"/>
              <a:gd name="T3" fmla="*/ 2147483647 h 328"/>
              <a:gd name="T4" fmla="*/ 2147483647 w 618"/>
              <a:gd name="T5" fmla="*/ 2147483647 h 328"/>
              <a:gd name="T6" fmla="*/ 2147483647 w 618"/>
              <a:gd name="T7" fmla="*/ 2147483647 h 328"/>
              <a:gd name="T8" fmla="*/ 2147483647 w 618"/>
              <a:gd name="T9" fmla="*/ 2147483647 h 328"/>
              <a:gd name="T10" fmla="*/ 2147483647 w 618"/>
              <a:gd name="T11" fmla="*/ 2147483647 h 328"/>
              <a:gd name="T12" fmla="*/ 2147483647 w 618"/>
              <a:gd name="T13" fmla="*/ 2147483647 h 328"/>
              <a:gd name="T14" fmla="*/ 2147483647 w 618"/>
              <a:gd name="T15" fmla="*/ 2147483647 h 328"/>
              <a:gd name="T16" fmla="*/ 2147483647 w 618"/>
              <a:gd name="T17" fmla="*/ 2147483647 h 328"/>
              <a:gd name="T18" fmla="*/ 2147483647 w 618"/>
              <a:gd name="T19" fmla="*/ 2147483647 h 328"/>
              <a:gd name="T20" fmla="*/ 2147483647 w 618"/>
              <a:gd name="T21" fmla="*/ 2147483647 h 328"/>
              <a:gd name="T22" fmla="*/ 2147483647 w 618"/>
              <a:gd name="T23" fmla="*/ 2147483647 h 328"/>
              <a:gd name="T24" fmla="*/ 2147483647 w 618"/>
              <a:gd name="T25" fmla="*/ 2147483647 h 328"/>
              <a:gd name="T26" fmla="*/ 2147483647 w 618"/>
              <a:gd name="T27" fmla="*/ 2147483647 h 328"/>
              <a:gd name="T28" fmla="*/ 2147483647 w 618"/>
              <a:gd name="T29" fmla="*/ 2147483647 h 328"/>
              <a:gd name="T30" fmla="*/ 0 w 618"/>
              <a:gd name="T31" fmla="*/ 2147483647 h 328"/>
              <a:gd name="T32" fmla="*/ 2147483647 w 618"/>
              <a:gd name="T33" fmla="*/ 2147483647 h 328"/>
              <a:gd name="T34" fmla="*/ 2147483647 w 618"/>
              <a:gd name="T35" fmla="*/ 2147483647 h 328"/>
              <a:gd name="T36" fmla="*/ 2147483647 w 618"/>
              <a:gd name="T37" fmla="*/ 2147483647 h 328"/>
              <a:gd name="T38" fmla="*/ 2147483647 w 618"/>
              <a:gd name="T39" fmla="*/ 2147483647 h 328"/>
              <a:gd name="T40" fmla="*/ 2147483647 w 618"/>
              <a:gd name="T41" fmla="*/ 2147483647 h 328"/>
              <a:gd name="T42" fmla="*/ 2147483647 w 618"/>
              <a:gd name="T43" fmla="*/ 2147483647 h 328"/>
              <a:gd name="T44" fmla="*/ 2147483647 w 618"/>
              <a:gd name="T45" fmla="*/ 2147483647 h 328"/>
              <a:gd name="T46" fmla="*/ 2147483647 w 618"/>
              <a:gd name="T47" fmla="*/ 2147483647 h 328"/>
              <a:gd name="T48" fmla="*/ 2147483647 w 618"/>
              <a:gd name="T49" fmla="*/ 2147483647 h 328"/>
              <a:gd name="T50" fmla="*/ 2147483647 w 618"/>
              <a:gd name="T51" fmla="*/ 2147483647 h 328"/>
              <a:gd name="T52" fmla="*/ 2147483647 w 618"/>
              <a:gd name="T53" fmla="*/ 2147483647 h 328"/>
              <a:gd name="T54" fmla="*/ 2147483647 w 618"/>
              <a:gd name="T55" fmla="*/ 2147483647 h 328"/>
              <a:gd name="T56" fmla="*/ 2147483647 w 618"/>
              <a:gd name="T57" fmla="*/ 2147483647 h 328"/>
              <a:gd name="T58" fmla="*/ 2147483647 w 618"/>
              <a:gd name="T59" fmla="*/ 2147483647 h 328"/>
              <a:gd name="T60" fmla="*/ 2147483647 w 618"/>
              <a:gd name="T61" fmla="*/ 2147483647 h 328"/>
              <a:gd name="T62" fmla="*/ 2147483647 w 618"/>
              <a:gd name="T63" fmla="*/ 2147483647 h 328"/>
              <a:gd name="T64" fmla="*/ 2147483647 w 618"/>
              <a:gd name="T65" fmla="*/ 2147483647 h 328"/>
              <a:gd name="T66" fmla="*/ 2147483647 w 618"/>
              <a:gd name="T67" fmla="*/ 2147483647 h 328"/>
              <a:gd name="T68" fmla="*/ 2147483647 w 618"/>
              <a:gd name="T69" fmla="*/ 2147483647 h 328"/>
              <a:gd name="T70" fmla="*/ 2147483647 w 618"/>
              <a:gd name="T71" fmla="*/ 2147483647 h 328"/>
              <a:gd name="T72" fmla="*/ 2147483647 w 618"/>
              <a:gd name="T73" fmla="*/ 2147483647 h 328"/>
              <a:gd name="T74" fmla="*/ 2147483647 w 618"/>
              <a:gd name="T75" fmla="*/ 2147483647 h 328"/>
              <a:gd name="T76" fmla="*/ 2147483647 w 618"/>
              <a:gd name="T77" fmla="*/ 2147483647 h 328"/>
              <a:gd name="T78" fmla="*/ 2147483647 w 618"/>
              <a:gd name="T79" fmla="*/ 2147483647 h 328"/>
              <a:gd name="T80" fmla="*/ 2147483647 w 618"/>
              <a:gd name="T81" fmla="*/ 2147483647 h 328"/>
              <a:gd name="T82" fmla="*/ 2147483647 w 618"/>
              <a:gd name="T83" fmla="*/ 2147483647 h 328"/>
              <a:gd name="T84" fmla="*/ 2147483647 w 618"/>
              <a:gd name="T85" fmla="*/ 0 h 328"/>
              <a:gd name="T86" fmla="*/ 2147483647 w 618"/>
              <a:gd name="T87" fmla="*/ 2147483647 h 328"/>
              <a:gd name="T88" fmla="*/ 2147483647 w 618"/>
              <a:gd name="T89" fmla="*/ 2147483647 h 328"/>
              <a:gd name="T90" fmla="*/ 2147483647 w 618"/>
              <a:gd name="T91" fmla="*/ 2147483647 h 328"/>
              <a:gd name="T92" fmla="*/ 2147483647 w 618"/>
              <a:gd name="T93" fmla="*/ 2147483647 h 328"/>
              <a:gd name="T94" fmla="*/ 2147483647 w 618"/>
              <a:gd name="T95" fmla="*/ 2147483647 h 328"/>
              <a:gd name="T96" fmla="*/ 2147483647 w 618"/>
              <a:gd name="T97" fmla="*/ 2147483647 h 328"/>
              <a:gd name="T98" fmla="*/ 2147483647 w 618"/>
              <a:gd name="T99" fmla="*/ 2147483647 h 328"/>
              <a:gd name="T100" fmla="*/ 2147483647 w 618"/>
              <a:gd name="T101" fmla="*/ 2147483647 h 328"/>
              <a:gd name="T102" fmla="*/ 2147483647 w 618"/>
              <a:gd name="T103" fmla="*/ 2147483647 h 328"/>
              <a:gd name="T104" fmla="*/ 2147483647 w 618"/>
              <a:gd name="T105" fmla="*/ 2147483647 h 328"/>
              <a:gd name="T106" fmla="*/ 2147483647 w 618"/>
              <a:gd name="T107" fmla="*/ 2147483647 h 328"/>
              <a:gd name="T108" fmla="*/ 2147483647 w 618"/>
              <a:gd name="T109" fmla="*/ 2147483647 h 328"/>
              <a:gd name="T110" fmla="*/ 2147483647 w 618"/>
              <a:gd name="T111" fmla="*/ 2147483647 h 328"/>
              <a:gd name="T112" fmla="*/ 2147483647 w 618"/>
              <a:gd name="T113" fmla="*/ 2147483647 h 328"/>
              <a:gd name="T114" fmla="*/ 2147483647 w 618"/>
              <a:gd name="T115" fmla="*/ 2147483647 h 328"/>
              <a:gd name="T116" fmla="*/ 2147483647 w 618"/>
              <a:gd name="T117" fmla="*/ 2147483647 h 328"/>
              <a:gd name="T118" fmla="*/ 2147483647 w 618"/>
              <a:gd name="T119" fmla="*/ 2147483647 h 328"/>
              <a:gd name="T120" fmla="*/ 2147483647 w 618"/>
              <a:gd name="T121" fmla="*/ 2147483647 h 3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18"/>
              <a:gd name="T184" fmla="*/ 0 h 328"/>
              <a:gd name="T185" fmla="*/ 618 w 618"/>
              <a:gd name="T186" fmla="*/ 328 h 3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18" h="328">
                <a:moveTo>
                  <a:pt x="440" y="269"/>
                </a:moveTo>
                <a:lnTo>
                  <a:pt x="440" y="269"/>
                </a:lnTo>
                <a:lnTo>
                  <a:pt x="439" y="269"/>
                </a:lnTo>
                <a:lnTo>
                  <a:pt x="422" y="270"/>
                </a:lnTo>
                <a:lnTo>
                  <a:pt x="414" y="273"/>
                </a:lnTo>
                <a:lnTo>
                  <a:pt x="393" y="274"/>
                </a:lnTo>
                <a:lnTo>
                  <a:pt x="386" y="274"/>
                </a:lnTo>
                <a:lnTo>
                  <a:pt x="379" y="275"/>
                </a:lnTo>
                <a:lnTo>
                  <a:pt x="377" y="275"/>
                </a:lnTo>
                <a:lnTo>
                  <a:pt x="375" y="275"/>
                </a:lnTo>
                <a:lnTo>
                  <a:pt x="364" y="275"/>
                </a:lnTo>
                <a:lnTo>
                  <a:pt x="352" y="277"/>
                </a:lnTo>
                <a:lnTo>
                  <a:pt x="350" y="277"/>
                </a:lnTo>
                <a:lnTo>
                  <a:pt x="346" y="277"/>
                </a:lnTo>
                <a:lnTo>
                  <a:pt x="338" y="280"/>
                </a:lnTo>
                <a:lnTo>
                  <a:pt x="332" y="280"/>
                </a:lnTo>
                <a:lnTo>
                  <a:pt x="321" y="281"/>
                </a:lnTo>
                <a:lnTo>
                  <a:pt x="307" y="282"/>
                </a:lnTo>
                <a:lnTo>
                  <a:pt x="305" y="282"/>
                </a:lnTo>
                <a:lnTo>
                  <a:pt x="298" y="284"/>
                </a:lnTo>
                <a:lnTo>
                  <a:pt x="292" y="284"/>
                </a:lnTo>
                <a:lnTo>
                  <a:pt x="289" y="284"/>
                </a:lnTo>
                <a:lnTo>
                  <a:pt x="278" y="285"/>
                </a:lnTo>
                <a:lnTo>
                  <a:pt x="271" y="285"/>
                </a:lnTo>
                <a:lnTo>
                  <a:pt x="264" y="285"/>
                </a:lnTo>
                <a:lnTo>
                  <a:pt x="262" y="285"/>
                </a:lnTo>
                <a:lnTo>
                  <a:pt x="255" y="285"/>
                </a:lnTo>
                <a:lnTo>
                  <a:pt x="246" y="286"/>
                </a:lnTo>
                <a:lnTo>
                  <a:pt x="244" y="288"/>
                </a:lnTo>
                <a:lnTo>
                  <a:pt x="241" y="289"/>
                </a:lnTo>
                <a:lnTo>
                  <a:pt x="239" y="286"/>
                </a:lnTo>
                <a:lnTo>
                  <a:pt x="230" y="289"/>
                </a:lnTo>
                <a:lnTo>
                  <a:pt x="224" y="289"/>
                </a:lnTo>
                <a:lnTo>
                  <a:pt x="219" y="289"/>
                </a:lnTo>
                <a:lnTo>
                  <a:pt x="214" y="291"/>
                </a:lnTo>
                <a:lnTo>
                  <a:pt x="199" y="292"/>
                </a:lnTo>
                <a:lnTo>
                  <a:pt x="195" y="293"/>
                </a:lnTo>
                <a:lnTo>
                  <a:pt x="194" y="293"/>
                </a:lnTo>
                <a:lnTo>
                  <a:pt x="184" y="293"/>
                </a:lnTo>
                <a:lnTo>
                  <a:pt x="176" y="295"/>
                </a:lnTo>
                <a:lnTo>
                  <a:pt x="164" y="296"/>
                </a:lnTo>
                <a:lnTo>
                  <a:pt x="158" y="298"/>
                </a:lnTo>
                <a:lnTo>
                  <a:pt x="149" y="299"/>
                </a:lnTo>
                <a:lnTo>
                  <a:pt x="145" y="299"/>
                </a:lnTo>
                <a:lnTo>
                  <a:pt x="131" y="300"/>
                </a:lnTo>
                <a:lnTo>
                  <a:pt x="131" y="298"/>
                </a:lnTo>
                <a:lnTo>
                  <a:pt x="112" y="298"/>
                </a:lnTo>
                <a:lnTo>
                  <a:pt x="113" y="300"/>
                </a:lnTo>
                <a:lnTo>
                  <a:pt x="115" y="303"/>
                </a:lnTo>
                <a:lnTo>
                  <a:pt x="116" y="317"/>
                </a:lnTo>
                <a:lnTo>
                  <a:pt x="97" y="318"/>
                </a:lnTo>
                <a:lnTo>
                  <a:pt x="88" y="320"/>
                </a:lnTo>
                <a:lnTo>
                  <a:pt x="79" y="320"/>
                </a:lnTo>
                <a:lnTo>
                  <a:pt x="76" y="320"/>
                </a:lnTo>
                <a:lnTo>
                  <a:pt x="73" y="320"/>
                </a:lnTo>
                <a:lnTo>
                  <a:pt x="55" y="322"/>
                </a:lnTo>
                <a:lnTo>
                  <a:pt x="51" y="322"/>
                </a:lnTo>
                <a:lnTo>
                  <a:pt x="49" y="322"/>
                </a:lnTo>
                <a:lnTo>
                  <a:pt x="37" y="324"/>
                </a:lnTo>
                <a:lnTo>
                  <a:pt x="9" y="325"/>
                </a:lnTo>
                <a:lnTo>
                  <a:pt x="5" y="327"/>
                </a:lnTo>
                <a:lnTo>
                  <a:pt x="0" y="327"/>
                </a:lnTo>
                <a:lnTo>
                  <a:pt x="2" y="314"/>
                </a:lnTo>
                <a:lnTo>
                  <a:pt x="2" y="313"/>
                </a:lnTo>
                <a:lnTo>
                  <a:pt x="5" y="313"/>
                </a:lnTo>
                <a:lnTo>
                  <a:pt x="13" y="320"/>
                </a:lnTo>
                <a:lnTo>
                  <a:pt x="19" y="309"/>
                </a:lnTo>
                <a:lnTo>
                  <a:pt x="16" y="299"/>
                </a:lnTo>
                <a:lnTo>
                  <a:pt x="22" y="298"/>
                </a:lnTo>
                <a:lnTo>
                  <a:pt x="22" y="293"/>
                </a:lnTo>
                <a:lnTo>
                  <a:pt x="20" y="285"/>
                </a:lnTo>
                <a:lnTo>
                  <a:pt x="22" y="282"/>
                </a:lnTo>
                <a:lnTo>
                  <a:pt x="22" y="277"/>
                </a:lnTo>
                <a:lnTo>
                  <a:pt x="22" y="275"/>
                </a:lnTo>
                <a:lnTo>
                  <a:pt x="19" y="273"/>
                </a:lnTo>
                <a:lnTo>
                  <a:pt x="16" y="271"/>
                </a:lnTo>
                <a:lnTo>
                  <a:pt x="13" y="266"/>
                </a:lnTo>
                <a:lnTo>
                  <a:pt x="15" y="264"/>
                </a:lnTo>
                <a:lnTo>
                  <a:pt x="18" y="260"/>
                </a:lnTo>
                <a:lnTo>
                  <a:pt x="29" y="245"/>
                </a:lnTo>
                <a:lnTo>
                  <a:pt x="33" y="245"/>
                </a:lnTo>
                <a:lnTo>
                  <a:pt x="34" y="245"/>
                </a:lnTo>
                <a:lnTo>
                  <a:pt x="49" y="252"/>
                </a:lnTo>
                <a:lnTo>
                  <a:pt x="61" y="253"/>
                </a:lnTo>
                <a:lnTo>
                  <a:pt x="66" y="259"/>
                </a:lnTo>
                <a:lnTo>
                  <a:pt x="72" y="259"/>
                </a:lnTo>
                <a:lnTo>
                  <a:pt x="73" y="259"/>
                </a:lnTo>
                <a:lnTo>
                  <a:pt x="77" y="252"/>
                </a:lnTo>
                <a:lnTo>
                  <a:pt x="70" y="238"/>
                </a:lnTo>
                <a:lnTo>
                  <a:pt x="76" y="219"/>
                </a:lnTo>
                <a:lnTo>
                  <a:pt x="79" y="220"/>
                </a:lnTo>
                <a:lnTo>
                  <a:pt x="80" y="222"/>
                </a:lnTo>
                <a:lnTo>
                  <a:pt x="81" y="220"/>
                </a:lnTo>
                <a:lnTo>
                  <a:pt x="90" y="215"/>
                </a:lnTo>
                <a:lnTo>
                  <a:pt x="99" y="212"/>
                </a:lnTo>
                <a:lnTo>
                  <a:pt x="105" y="208"/>
                </a:lnTo>
                <a:lnTo>
                  <a:pt x="98" y="202"/>
                </a:lnTo>
                <a:lnTo>
                  <a:pt x="98" y="201"/>
                </a:lnTo>
                <a:lnTo>
                  <a:pt x="95" y="195"/>
                </a:lnTo>
                <a:lnTo>
                  <a:pt x="98" y="186"/>
                </a:lnTo>
                <a:lnTo>
                  <a:pt x="105" y="176"/>
                </a:lnTo>
                <a:lnTo>
                  <a:pt x="106" y="176"/>
                </a:lnTo>
                <a:lnTo>
                  <a:pt x="110" y="166"/>
                </a:lnTo>
                <a:lnTo>
                  <a:pt x="112" y="164"/>
                </a:lnTo>
                <a:lnTo>
                  <a:pt x="116" y="161"/>
                </a:lnTo>
                <a:lnTo>
                  <a:pt x="126" y="164"/>
                </a:lnTo>
                <a:lnTo>
                  <a:pt x="131" y="162"/>
                </a:lnTo>
                <a:lnTo>
                  <a:pt x="138" y="169"/>
                </a:lnTo>
                <a:lnTo>
                  <a:pt x="137" y="158"/>
                </a:lnTo>
                <a:lnTo>
                  <a:pt x="151" y="155"/>
                </a:lnTo>
                <a:lnTo>
                  <a:pt x="155" y="155"/>
                </a:lnTo>
                <a:lnTo>
                  <a:pt x="158" y="155"/>
                </a:lnTo>
                <a:lnTo>
                  <a:pt x="164" y="160"/>
                </a:lnTo>
                <a:lnTo>
                  <a:pt x="167" y="161"/>
                </a:lnTo>
                <a:lnTo>
                  <a:pt x="181" y="169"/>
                </a:lnTo>
                <a:lnTo>
                  <a:pt x="189" y="153"/>
                </a:lnTo>
                <a:lnTo>
                  <a:pt x="191" y="153"/>
                </a:lnTo>
                <a:lnTo>
                  <a:pt x="199" y="147"/>
                </a:lnTo>
                <a:lnTo>
                  <a:pt x="203" y="143"/>
                </a:lnTo>
                <a:lnTo>
                  <a:pt x="210" y="153"/>
                </a:lnTo>
                <a:lnTo>
                  <a:pt x="219" y="155"/>
                </a:lnTo>
                <a:lnTo>
                  <a:pt x="219" y="160"/>
                </a:lnTo>
                <a:lnTo>
                  <a:pt x="224" y="155"/>
                </a:lnTo>
                <a:lnTo>
                  <a:pt x="228" y="136"/>
                </a:lnTo>
                <a:lnTo>
                  <a:pt x="231" y="136"/>
                </a:lnTo>
                <a:lnTo>
                  <a:pt x="232" y="129"/>
                </a:lnTo>
                <a:lnTo>
                  <a:pt x="231" y="128"/>
                </a:lnTo>
                <a:lnTo>
                  <a:pt x="231" y="126"/>
                </a:lnTo>
                <a:lnTo>
                  <a:pt x="238" y="125"/>
                </a:lnTo>
                <a:lnTo>
                  <a:pt x="238" y="118"/>
                </a:lnTo>
                <a:lnTo>
                  <a:pt x="242" y="120"/>
                </a:lnTo>
                <a:lnTo>
                  <a:pt x="248" y="125"/>
                </a:lnTo>
                <a:lnTo>
                  <a:pt x="250" y="133"/>
                </a:lnTo>
                <a:lnTo>
                  <a:pt x="271" y="136"/>
                </a:lnTo>
                <a:lnTo>
                  <a:pt x="277" y="135"/>
                </a:lnTo>
                <a:lnTo>
                  <a:pt x="278" y="121"/>
                </a:lnTo>
                <a:lnTo>
                  <a:pt x="278" y="115"/>
                </a:lnTo>
                <a:lnTo>
                  <a:pt x="282" y="107"/>
                </a:lnTo>
                <a:lnTo>
                  <a:pt x="285" y="103"/>
                </a:lnTo>
                <a:lnTo>
                  <a:pt x="288" y="103"/>
                </a:lnTo>
                <a:lnTo>
                  <a:pt x="289" y="104"/>
                </a:lnTo>
                <a:lnTo>
                  <a:pt x="298" y="92"/>
                </a:lnTo>
                <a:lnTo>
                  <a:pt x="298" y="88"/>
                </a:lnTo>
                <a:lnTo>
                  <a:pt x="307" y="80"/>
                </a:lnTo>
                <a:lnTo>
                  <a:pt x="311" y="73"/>
                </a:lnTo>
                <a:lnTo>
                  <a:pt x="311" y="67"/>
                </a:lnTo>
                <a:lnTo>
                  <a:pt x="310" y="63"/>
                </a:lnTo>
                <a:lnTo>
                  <a:pt x="314" y="51"/>
                </a:lnTo>
                <a:lnTo>
                  <a:pt x="317" y="49"/>
                </a:lnTo>
                <a:lnTo>
                  <a:pt x="324" y="49"/>
                </a:lnTo>
                <a:lnTo>
                  <a:pt x="328" y="53"/>
                </a:lnTo>
                <a:lnTo>
                  <a:pt x="335" y="51"/>
                </a:lnTo>
                <a:lnTo>
                  <a:pt x="341" y="45"/>
                </a:lnTo>
                <a:lnTo>
                  <a:pt x="343" y="44"/>
                </a:lnTo>
                <a:lnTo>
                  <a:pt x="345" y="42"/>
                </a:lnTo>
                <a:lnTo>
                  <a:pt x="354" y="38"/>
                </a:lnTo>
                <a:lnTo>
                  <a:pt x="360" y="30"/>
                </a:lnTo>
                <a:lnTo>
                  <a:pt x="361" y="28"/>
                </a:lnTo>
                <a:lnTo>
                  <a:pt x="353" y="27"/>
                </a:lnTo>
                <a:lnTo>
                  <a:pt x="353" y="24"/>
                </a:lnTo>
                <a:lnTo>
                  <a:pt x="354" y="16"/>
                </a:lnTo>
                <a:lnTo>
                  <a:pt x="352" y="13"/>
                </a:lnTo>
                <a:lnTo>
                  <a:pt x="350" y="9"/>
                </a:lnTo>
                <a:lnTo>
                  <a:pt x="354" y="4"/>
                </a:lnTo>
                <a:lnTo>
                  <a:pt x="357" y="2"/>
                </a:lnTo>
                <a:lnTo>
                  <a:pt x="360" y="0"/>
                </a:lnTo>
                <a:lnTo>
                  <a:pt x="371" y="5"/>
                </a:lnTo>
                <a:lnTo>
                  <a:pt x="381" y="2"/>
                </a:lnTo>
                <a:lnTo>
                  <a:pt x="382" y="0"/>
                </a:lnTo>
                <a:lnTo>
                  <a:pt x="393" y="6"/>
                </a:lnTo>
                <a:lnTo>
                  <a:pt x="397" y="8"/>
                </a:lnTo>
                <a:lnTo>
                  <a:pt x="402" y="16"/>
                </a:lnTo>
                <a:lnTo>
                  <a:pt x="404" y="19"/>
                </a:lnTo>
                <a:lnTo>
                  <a:pt x="407" y="23"/>
                </a:lnTo>
                <a:lnTo>
                  <a:pt x="407" y="27"/>
                </a:lnTo>
                <a:lnTo>
                  <a:pt x="417" y="31"/>
                </a:lnTo>
                <a:lnTo>
                  <a:pt x="424" y="33"/>
                </a:lnTo>
                <a:lnTo>
                  <a:pt x="427" y="30"/>
                </a:lnTo>
                <a:lnTo>
                  <a:pt x="428" y="30"/>
                </a:lnTo>
                <a:lnTo>
                  <a:pt x="436" y="30"/>
                </a:lnTo>
                <a:lnTo>
                  <a:pt x="440" y="33"/>
                </a:lnTo>
                <a:lnTo>
                  <a:pt x="450" y="42"/>
                </a:lnTo>
                <a:lnTo>
                  <a:pt x="454" y="42"/>
                </a:lnTo>
                <a:lnTo>
                  <a:pt x="456" y="42"/>
                </a:lnTo>
                <a:lnTo>
                  <a:pt x="458" y="42"/>
                </a:lnTo>
                <a:lnTo>
                  <a:pt x="460" y="37"/>
                </a:lnTo>
                <a:lnTo>
                  <a:pt x="467" y="33"/>
                </a:lnTo>
                <a:lnTo>
                  <a:pt x="481" y="35"/>
                </a:lnTo>
                <a:lnTo>
                  <a:pt x="489" y="42"/>
                </a:lnTo>
                <a:lnTo>
                  <a:pt x="490" y="40"/>
                </a:lnTo>
                <a:lnTo>
                  <a:pt x="493" y="37"/>
                </a:lnTo>
                <a:lnTo>
                  <a:pt x="500" y="37"/>
                </a:lnTo>
                <a:lnTo>
                  <a:pt x="508" y="24"/>
                </a:lnTo>
                <a:lnTo>
                  <a:pt x="521" y="20"/>
                </a:lnTo>
                <a:lnTo>
                  <a:pt x="524" y="33"/>
                </a:lnTo>
                <a:lnTo>
                  <a:pt x="529" y="40"/>
                </a:lnTo>
                <a:lnTo>
                  <a:pt x="533" y="40"/>
                </a:lnTo>
                <a:lnTo>
                  <a:pt x="542" y="44"/>
                </a:lnTo>
                <a:lnTo>
                  <a:pt x="546" y="46"/>
                </a:lnTo>
                <a:lnTo>
                  <a:pt x="550" y="52"/>
                </a:lnTo>
                <a:lnTo>
                  <a:pt x="550" y="57"/>
                </a:lnTo>
                <a:lnTo>
                  <a:pt x="553" y="70"/>
                </a:lnTo>
                <a:lnTo>
                  <a:pt x="551" y="70"/>
                </a:lnTo>
                <a:lnTo>
                  <a:pt x="551" y="84"/>
                </a:lnTo>
                <a:lnTo>
                  <a:pt x="565" y="96"/>
                </a:lnTo>
                <a:lnTo>
                  <a:pt x="565" y="102"/>
                </a:lnTo>
                <a:lnTo>
                  <a:pt x="565" y="103"/>
                </a:lnTo>
                <a:lnTo>
                  <a:pt x="574" y="109"/>
                </a:lnTo>
                <a:lnTo>
                  <a:pt x="574" y="110"/>
                </a:lnTo>
                <a:lnTo>
                  <a:pt x="578" y="115"/>
                </a:lnTo>
                <a:lnTo>
                  <a:pt x="583" y="121"/>
                </a:lnTo>
                <a:lnTo>
                  <a:pt x="582" y="122"/>
                </a:lnTo>
                <a:lnTo>
                  <a:pt x="603" y="136"/>
                </a:lnTo>
                <a:lnTo>
                  <a:pt x="603" y="139"/>
                </a:lnTo>
                <a:lnTo>
                  <a:pt x="617" y="139"/>
                </a:lnTo>
                <a:lnTo>
                  <a:pt x="608" y="149"/>
                </a:lnTo>
                <a:lnTo>
                  <a:pt x="600" y="160"/>
                </a:lnTo>
                <a:lnTo>
                  <a:pt x="592" y="169"/>
                </a:lnTo>
                <a:lnTo>
                  <a:pt x="587" y="173"/>
                </a:lnTo>
                <a:lnTo>
                  <a:pt x="582" y="176"/>
                </a:lnTo>
                <a:lnTo>
                  <a:pt x="574" y="183"/>
                </a:lnTo>
                <a:lnTo>
                  <a:pt x="572" y="183"/>
                </a:lnTo>
                <a:lnTo>
                  <a:pt x="561" y="193"/>
                </a:lnTo>
                <a:lnTo>
                  <a:pt x="560" y="205"/>
                </a:lnTo>
                <a:lnTo>
                  <a:pt x="550" y="212"/>
                </a:lnTo>
                <a:lnTo>
                  <a:pt x="550" y="219"/>
                </a:lnTo>
                <a:lnTo>
                  <a:pt x="550" y="220"/>
                </a:lnTo>
                <a:lnTo>
                  <a:pt x="532" y="235"/>
                </a:lnTo>
                <a:lnTo>
                  <a:pt x="532" y="238"/>
                </a:lnTo>
                <a:lnTo>
                  <a:pt x="506" y="252"/>
                </a:lnTo>
                <a:lnTo>
                  <a:pt x="501" y="252"/>
                </a:lnTo>
                <a:lnTo>
                  <a:pt x="492" y="259"/>
                </a:lnTo>
                <a:lnTo>
                  <a:pt x="488" y="260"/>
                </a:lnTo>
                <a:lnTo>
                  <a:pt x="486" y="263"/>
                </a:lnTo>
                <a:lnTo>
                  <a:pt x="479" y="264"/>
                </a:lnTo>
                <a:lnTo>
                  <a:pt x="467" y="266"/>
                </a:lnTo>
                <a:lnTo>
                  <a:pt x="460" y="266"/>
                </a:lnTo>
                <a:lnTo>
                  <a:pt x="453" y="267"/>
                </a:lnTo>
                <a:lnTo>
                  <a:pt x="443" y="269"/>
                </a:lnTo>
                <a:lnTo>
                  <a:pt x="440" y="269"/>
                </a:lnTo>
              </a:path>
            </a:pathLst>
          </a:custGeom>
          <a:solidFill>
            <a:schemeClr val="bg1">
              <a:alpha val="8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1" name="Freeform 271"/>
          <p:cNvSpPr>
            <a:spLocks/>
          </p:cNvSpPr>
          <p:nvPr/>
        </p:nvSpPr>
        <p:spPr bwMode="auto">
          <a:xfrm>
            <a:off x="5561013" y="3522663"/>
            <a:ext cx="1190625" cy="495300"/>
          </a:xfrm>
          <a:custGeom>
            <a:avLst/>
            <a:gdLst>
              <a:gd name="T0" fmla="*/ 2147483647 w 753"/>
              <a:gd name="T1" fmla="*/ 2147483647 h 338"/>
              <a:gd name="T2" fmla="*/ 2147483647 w 753"/>
              <a:gd name="T3" fmla="*/ 2147483647 h 338"/>
              <a:gd name="T4" fmla="*/ 2147483647 w 753"/>
              <a:gd name="T5" fmla="*/ 2147483647 h 338"/>
              <a:gd name="T6" fmla="*/ 2147483647 w 753"/>
              <a:gd name="T7" fmla="*/ 2147483647 h 338"/>
              <a:gd name="T8" fmla="*/ 2147483647 w 753"/>
              <a:gd name="T9" fmla="*/ 2147483647 h 338"/>
              <a:gd name="T10" fmla="*/ 2147483647 w 753"/>
              <a:gd name="T11" fmla="*/ 2147483647 h 338"/>
              <a:gd name="T12" fmla="*/ 2147483647 w 753"/>
              <a:gd name="T13" fmla="*/ 2147483647 h 338"/>
              <a:gd name="T14" fmla="*/ 2147483647 w 753"/>
              <a:gd name="T15" fmla="*/ 2147483647 h 338"/>
              <a:gd name="T16" fmla="*/ 2147483647 w 753"/>
              <a:gd name="T17" fmla="*/ 2147483647 h 338"/>
              <a:gd name="T18" fmla="*/ 2147483647 w 753"/>
              <a:gd name="T19" fmla="*/ 2147483647 h 338"/>
              <a:gd name="T20" fmla="*/ 2147483647 w 753"/>
              <a:gd name="T21" fmla="*/ 2147483647 h 338"/>
              <a:gd name="T22" fmla="*/ 2147483647 w 753"/>
              <a:gd name="T23" fmla="*/ 2147483647 h 338"/>
              <a:gd name="T24" fmla="*/ 2147483647 w 753"/>
              <a:gd name="T25" fmla="*/ 2147483647 h 338"/>
              <a:gd name="T26" fmla="*/ 2147483647 w 753"/>
              <a:gd name="T27" fmla="*/ 2147483647 h 338"/>
              <a:gd name="T28" fmla="*/ 2147483647 w 753"/>
              <a:gd name="T29" fmla="*/ 2147483647 h 338"/>
              <a:gd name="T30" fmla="*/ 2147483647 w 753"/>
              <a:gd name="T31" fmla="*/ 2147483647 h 338"/>
              <a:gd name="T32" fmla="*/ 2147483647 w 753"/>
              <a:gd name="T33" fmla="*/ 2147483647 h 338"/>
              <a:gd name="T34" fmla="*/ 2147483647 w 753"/>
              <a:gd name="T35" fmla="*/ 2147483647 h 338"/>
              <a:gd name="T36" fmla="*/ 2147483647 w 753"/>
              <a:gd name="T37" fmla="*/ 2147483647 h 338"/>
              <a:gd name="T38" fmla="*/ 2147483647 w 753"/>
              <a:gd name="T39" fmla="*/ 2147483647 h 338"/>
              <a:gd name="T40" fmla="*/ 2147483647 w 753"/>
              <a:gd name="T41" fmla="*/ 2147483647 h 338"/>
              <a:gd name="T42" fmla="*/ 2147483647 w 753"/>
              <a:gd name="T43" fmla="*/ 2147483647 h 338"/>
              <a:gd name="T44" fmla="*/ 2147483647 w 753"/>
              <a:gd name="T45" fmla="*/ 2147483647 h 338"/>
              <a:gd name="T46" fmla="*/ 2147483647 w 753"/>
              <a:gd name="T47" fmla="*/ 2147483647 h 338"/>
              <a:gd name="T48" fmla="*/ 2147483647 w 753"/>
              <a:gd name="T49" fmla="*/ 2147483647 h 338"/>
              <a:gd name="T50" fmla="*/ 2147483647 w 753"/>
              <a:gd name="T51" fmla="*/ 2147483647 h 338"/>
              <a:gd name="T52" fmla="*/ 2147483647 w 753"/>
              <a:gd name="T53" fmla="*/ 2147483647 h 338"/>
              <a:gd name="T54" fmla="*/ 2147483647 w 753"/>
              <a:gd name="T55" fmla="*/ 2147483647 h 338"/>
              <a:gd name="T56" fmla="*/ 2147483647 w 753"/>
              <a:gd name="T57" fmla="*/ 2147483647 h 338"/>
              <a:gd name="T58" fmla="*/ 2147483647 w 753"/>
              <a:gd name="T59" fmla="*/ 2147483647 h 338"/>
              <a:gd name="T60" fmla="*/ 2147483647 w 753"/>
              <a:gd name="T61" fmla="*/ 2147483647 h 338"/>
              <a:gd name="T62" fmla="*/ 2147483647 w 753"/>
              <a:gd name="T63" fmla="*/ 2147483647 h 338"/>
              <a:gd name="T64" fmla="*/ 2147483647 w 753"/>
              <a:gd name="T65" fmla="*/ 2147483647 h 338"/>
              <a:gd name="T66" fmla="*/ 2147483647 w 753"/>
              <a:gd name="T67" fmla="*/ 2147483647 h 338"/>
              <a:gd name="T68" fmla="*/ 2147483647 w 753"/>
              <a:gd name="T69" fmla="*/ 2147483647 h 338"/>
              <a:gd name="T70" fmla="*/ 2147483647 w 753"/>
              <a:gd name="T71" fmla="*/ 2147483647 h 338"/>
              <a:gd name="T72" fmla="*/ 2147483647 w 753"/>
              <a:gd name="T73" fmla="*/ 2147483647 h 338"/>
              <a:gd name="T74" fmla="*/ 2147483647 w 753"/>
              <a:gd name="T75" fmla="*/ 2147483647 h 338"/>
              <a:gd name="T76" fmla="*/ 2147483647 w 753"/>
              <a:gd name="T77" fmla="*/ 2147483647 h 338"/>
              <a:gd name="T78" fmla="*/ 2147483647 w 753"/>
              <a:gd name="T79" fmla="*/ 2147483647 h 338"/>
              <a:gd name="T80" fmla="*/ 2147483647 w 753"/>
              <a:gd name="T81" fmla="*/ 2147483647 h 338"/>
              <a:gd name="T82" fmla="*/ 2147483647 w 753"/>
              <a:gd name="T83" fmla="*/ 2147483647 h 338"/>
              <a:gd name="T84" fmla="*/ 2147483647 w 753"/>
              <a:gd name="T85" fmla="*/ 2147483647 h 338"/>
              <a:gd name="T86" fmla="*/ 2147483647 w 753"/>
              <a:gd name="T87" fmla="*/ 2147483647 h 338"/>
              <a:gd name="T88" fmla="*/ 2147483647 w 753"/>
              <a:gd name="T89" fmla="*/ 2147483647 h 338"/>
              <a:gd name="T90" fmla="*/ 0 w 753"/>
              <a:gd name="T91" fmla="*/ 2147483647 h 338"/>
              <a:gd name="T92" fmla="*/ 2147483647 w 753"/>
              <a:gd name="T93" fmla="*/ 2147483647 h 338"/>
              <a:gd name="T94" fmla="*/ 2147483647 w 753"/>
              <a:gd name="T95" fmla="*/ 2147483647 h 338"/>
              <a:gd name="T96" fmla="*/ 2147483647 w 753"/>
              <a:gd name="T97" fmla="*/ 2147483647 h 338"/>
              <a:gd name="T98" fmla="*/ 2147483647 w 753"/>
              <a:gd name="T99" fmla="*/ 2147483647 h 338"/>
              <a:gd name="T100" fmla="*/ 2147483647 w 753"/>
              <a:gd name="T101" fmla="*/ 2147483647 h 338"/>
              <a:gd name="T102" fmla="*/ 2147483647 w 753"/>
              <a:gd name="T103" fmla="*/ 2147483647 h 338"/>
              <a:gd name="T104" fmla="*/ 2147483647 w 753"/>
              <a:gd name="T105" fmla="*/ 2147483647 h 3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3"/>
              <a:gd name="T160" fmla="*/ 0 h 338"/>
              <a:gd name="T161" fmla="*/ 753 w 753"/>
              <a:gd name="T162" fmla="*/ 338 h 3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3" h="338">
                <a:moveTo>
                  <a:pt x="146" y="155"/>
                </a:moveTo>
                <a:lnTo>
                  <a:pt x="150" y="151"/>
                </a:lnTo>
                <a:lnTo>
                  <a:pt x="160" y="146"/>
                </a:lnTo>
                <a:lnTo>
                  <a:pt x="163" y="143"/>
                </a:lnTo>
                <a:lnTo>
                  <a:pt x="170" y="146"/>
                </a:lnTo>
                <a:lnTo>
                  <a:pt x="171" y="147"/>
                </a:lnTo>
                <a:lnTo>
                  <a:pt x="175" y="147"/>
                </a:lnTo>
                <a:lnTo>
                  <a:pt x="178" y="144"/>
                </a:lnTo>
                <a:lnTo>
                  <a:pt x="180" y="144"/>
                </a:lnTo>
                <a:lnTo>
                  <a:pt x="185" y="128"/>
                </a:lnTo>
                <a:lnTo>
                  <a:pt x="186" y="125"/>
                </a:lnTo>
                <a:lnTo>
                  <a:pt x="189" y="121"/>
                </a:lnTo>
                <a:lnTo>
                  <a:pt x="199" y="118"/>
                </a:lnTo>
                <a:lnTo>
                  <a:pt x="200" y="111"/>
                </a:lnTo>
                <a:lnTo>
                  <a:pt x="202" y="98"/>
                </a:lnTo>
                <a:lnTo>
                  <a:pt x="202" y="89"/>
                </a:lnTo>
                <a:lnTo>
                  <a:pt x="206" y="89"/>
                </a:lnTo>
                <a:lnTo>
                  <a:pt x="218" y="87"/>
                </a:lnTo>
                <a:lnTo>
                  <a:pt x="221" y="87"/>
                </a:lnTo>
                <a:lnTo>
                  <a:pt x="229" y="86"/>
                </a:lnTo>
                <a:lnTo>
                  <a:pt x="232" y="84"/>
                </a:lnTo>
                <a:lnTo>
                  <a:pt x="254" y="82"/>
                </a:lnTo>
                <a:lnTo>
                  <a:pt x="267" y="80"/>
                </a:lnTo>
                <a:lnTo>
                  <a:pt x="270" y="80"/>
                </a:lnTo>
                <a:lnTo>
                  <a:pt x="271" y="80"/>
                </a:lnTo>
                <a:lnTo>
                  <a:pt x="272" y="80"/>
                </a:lnTo>
                <a:lnTo>
                  <a:pt x="274" y="80"/>
                </a:lnTo>
                <a:lnTo>
                  <a:pt x="278" y="79"/>
                </a:lnTo>
                <a:lnTo>
                  <a:pt x="283" y="77"/>
                </a:lnTo>
                <a:lnTo>
                  <a:pt x="292" y="77"/>
                </a:lnTo>
                <a:lnTo>
                  <a:pt x="296" y="76"/>
                </a:lnTo>
                <a:lnTo>
                  <a:pt x="301" y="76"/>
                </a:lnTo>
                <a:lnTo>
                  <a:pt x="306" y="75"/>
                </a:lnTo>
                <a:lnTo>
                  <a:pt x="318" y="73"/>
                </a:lnTo>
                <a:lnTo>
                  <a:pt x="333" y="72"/>
                </a:lnTo>
                <a:lnTo>
                  <a:pt x="340" y="71"/>
                </a:lnTo>
                <a:lnTo>
                  <a:pt x="342" y="71"/>
                </a:lnTo>
                <a:lnTo>
                  <a:pt x="344" y="69"/>
                </a:lnTo>
                <a:lnTo>
                  <a:pt x="354" y="68"/>
                </a:lnTo>
                <a:lnTo>
                  <a:pt x="368" y="65"/>
                </a:lnTo>
                <a:lnTo>
                  <a:pt x="375" y="64"/>
                </a:lnTo>
                <a:lnTo>
                  <a:pt x="380" y="64"/>
                </a:lnTo>
                <a:lnTo>
                  <a:pt x="385" y="62"/>
                </a:lnTo>
                <a:lnTo>
                  <a:pt x="397" y="61"/>
                </a:lnTo>
                <a:lnTo>
                  <a:pt x="407" y="58"/>
                </a:lnTo>
                <a:lnTo>
                  <a:pt x="409" y="58"/>
                </a:lnTo>
                <a:lnTo>
                  <a:pt x="416" y="57"/>
                </a:lnTo>
                <a:lnTo>
                  <a:pt x="443" y="51"/>
                </a:lnTo>
                <a:lnTo>
                  <a:pt x="444" y="51"/>
                </a:lnTo>
                <a:lnTo>
                  <a:pt x="445" y="51"/>
                </a:lnTo>
                <a:lnTo>
                  <a:pt x="447" y="51"/>
                </a:lnTo>
                <a:lnTo>
                  <a:pt x="450" y="50"/>
                </a:lnTo>
                <a:lnTo>
                  <a:pt x="451" y="50"/>
                </a:lnTo>
                <a:lnTo>
                  <a:pt x="459" y="48"/>
                </a:lnTo>
                <a:lnTo>
                  <a:pt x="470" y="47"/>
                </a:lnTo>
                <a:lnTo>
                  <a:pt x="473" y="45"/>
                </a:lnTo>
                <a:lnTo>
                  <a:pt x="477" y="44"/>
                </a:lnTo>
                <a:lnTo>
                  <a:pt x="480" y="44"/>
                </a:lnTo>
                <a:lnTo>
                  <a:pt x="484" y="43"/>
                </a:lnTo>
                <a:lnTo>
                  <a:pt x="491" y="41"/>
                </a:lnTo>
                <a:lnTo>
                  <a:pt x="494" y="41"/>
                </a:lnTo>
                <a:lnTo>
                  <a:pt x="509" y="38"/>
                </a:lnTo>
                <a:lnTo>
                  <a:pt x="512" y="37"/>
                </a:lnTo>
                <a:lnTo>
                  <a:pt x="516" y="37"/>
                </a:lnTo>
                <a:lnTo>
                  <a:pt x="520" y="36"/>
                </a:lnTo>
                <a:lnTo>
                  <a:pt x="526" y="34"/>
                </a:lnTo>
                <a:lnTo>
                  <a:pt x="529" y="34"/>
                </a:lnTo>
                <a:lnTo>
                  <a:pt x="533" y="33"/>
                </a:lnTo>
                <a:lnTo>
                  <a:pt x="548" y="30"/>
                </a:lnTo>
                <a:lnTo>
                  <a:pt x="551" y="30"/>
                </a:lnTo>
                <a:lnTo>
                  <a:pt x="571" y="25"/>
                </a:lnTo>
                <a:lnTo>
                  <a:pt x="576" y="25"/>
                </a:lnTo>
                <a:lnTo>
                  <a:pt x="583" y="23"/>
                </a:lnTo>
                <a:lnTo>
                  <a:pt x="585" y="23"/>
                </a:lnTo>
                <a:lnTo>
                  <a:pt x="588" y="22"/>
                </a:lnTo>
                <a:lnTo>
                  <a:pt x="603" y="18"/>
                </a:lnTo>
                <a:lnTo>
                  <a:pt x="606" y="18"/>
                </a:lnTo>
                <a:lnTo>
                  <a:pt x="617" y="15"/>
                </a:lnTo>
                <a:lnTo>
                  <a:pt x="635" y="11"/>
                </a:lnTo>
                <a:lnTo>
                  <a:pt x="638" y="11"/>
                </a:lnTo>
                <a:lnTo>
                  <a:pt x="639" y="11"/>
                </a:lnTo>
                <a:lnTo>
                  <a:pt x="649" y="8"/>
                </a:lnTo>
                <a:lnTo>
                  <a:pt x="652" y="8"/>
                </a:lnTo>
                <a:lnTo>
                  <a:pt x="655" y="6"/>
                </a:lnTo>
                <a:lnTo>
                  <a:pt x="657" y="6"/>
                </a:lnTo>
                <a:lnTo>
                  <a:pt x="659" y="6"/>
                </a:lnTo>
                <a:lnTo>
                  <a:pt x="670" y="4"/>
                </a:lnTo>
                <a:lnTo>
                  <a:pt x="679" y="1"/>
                </a:lnTo>
                <a:lnTo>
                  <a:pt x="691" y="0"/>
                </a:lnTo>
                <a:lnTo>
                  <a:pt x="693" y="4"/>
                </a:lnTo>
                <a:lnTo>
                  <a:pt x="706" y="32"/>
                </a:lnTo>
                <a:lnTo>
                  <a:pt x="747" y="90"/>
                </a:lnTo>
                <a:lnTo>
                  <a:pt x="752" y="132"/>
                </a:lnTo>
                <a:lnTo>
                  <a:pt x="732" y="142"/>
                </a:lnTo>
                <a:lnTo>
                  <a:pt x="714" y="161"/>
                </a:lnTo>
                <a:lnTo>
                  <a:pt x="695" y="186"/>
                </a:lnTo>
                <a:lnTo>
                  <a:pt x="679" y="218"/>
                </a:lnTo>
                <a:lnTo>
                  <a:pt x="671" y="214"/>
                </a:lnTo>
                <a:lnTo>
                  <a:pt x="659" y="214"/>
                </a:lnTo>
                <a:lnTo>
                  <a:pt x="630" y="226"/>
                </a:lnTo>
                <a:lnTo>
                  <a:pt x="620" y="235"/>
                </a:lnTo>
                <a:lnTo>
                  <a:pt x="599" y="256"/>
                </a:lnTo>
                <a:lnTo>
                  <a:pt x="585" y="275"/>
                </a:lnTo>
                <a:lnTo>
                  <a:pt x="583" y="279"/>
                </a:lnTo>
                <a:lnTo>
                  <a:pt x="574" y="317"/>
                </a:lnTo>
                <a:lnTo>
                  <a:pt x="573" y="324"/>
                </a:lnTo>
                <a:lnTo>
                  <a:pt x="558" y="323"/>
                </a:lnTo>
                <a:lnTo>
                  <a:pt x="537" y="328"/>
                </a:lnTo>
                <a:lnTo>
                  <a:pt x="523" y="337"/>
                </a:lnTo>
                <a:lnTo>
                  <a:pt x="520" y="334"/>
                </a:lnTo>
                <a:lnTo>
                  <a:pt x="513" y="330"/>
                </a:lnTo>
                <a:lnTo>
                  <a:pt x="511" y="328"/>
                </a:lnTo>
                <a:lnTo>
                  <a:pt x="488" y="311"/>
                </a:lnTo>
                <a:lnTo>
                  <a:pt x="473" y="302"/>
                </a:lnTo>
                <a:lnTo>
                  <a:pt x="468" y="298"/>
                </a:lnTo>
                <a:lnTo>
                  <a:pt x="447" y="282"/>
                </a:lnTo>
                <a:lnTo>
                  <a:pt x="440" y="277"/>
                </a:lnTo>
                <a:lnTo>
                  <a:pt x="429" y="268"/>
                </a:lnTo>
                <a:lnTo>
                  <a:pt x="427" y="268"/>
                </a:lnTo>
                <a:lnTo>
                  <a:pt x="427" y="267"/>
                </a:lnTo>
                <a:lnTo>
                  <a:pt x="412" y="257"/>
                </a:lnTo>
                <a:lnTo>
                  <a:pt x="405" y="253"/>
                </a:lnTo>
                <a:lnTo>
                  <a:pt x="404" y="253"/>
                </a:lnTo>
                <a:lnTo>
                  <a:pt x="400" y="253"/>
                </a:lnTo>
                <a:lnTo>
                  <a:pt x="389" y="256"/>
                </a:lnTo>
                <a:lnTo>
                  <a:pt x="383" y="256"/>
                </a:lnTo>
                <a:lnTo>
                  <a:pt x="378" y="257"/>
                </a:lnTo>
                <a:lnTo>
                  <a:pt x="354" y="260"/>
                </a:lnTo>
                <a:lnTo>
                  <a:pt x="348" y="261"/>
                </a:lnTo>
                <a:lnTo>
                  <a:pt x="337" y="263"/>
                </a:lnTo>
                <a:lnTo>
                  <a:pt x="329" y="265"/>
                </a:lnTo>
                <a:lnTo>
                  <a:pt x="308" y="267"/>
                </a:lnTo>
                <a:lnTo>
                  <a:pt x="307" y="256"/>
                </a:lnTo>
                <a:lnTo>
                  <a:pt x="301" y="249"/>
                </a:lnTo>
                <a:lnTo>
                  <a:pt x="300" y="247"/>
                </a:lnTo>
                <a:lnTo>
                  <a:pt x="297" y="245"/>
                </a:lnTo>
                <a:lnTo>
                  <a:pt x="294" y="242"/>
                </a:lnTo>
                <a:lnTo>
                  <a:pt x="286" y="243"/>
                </a:lnTo>
                <a:lnTo>
                  <a:pt x="281" y="236"/>
                </a:lnTo>
                <a:lnTo>
                  <a:pt x="282" y="236"/>
                </a:lnTo>
                <a:lnTo>
                  <a:pt x="272" y="236"/>
                </a:lnTo>
                <a:lnTo>
                  <a:pt x="263" y="238"/>
                </a:lnTo>
                <a:lnTo>
                  <a:pt x="256" y="239"/>
                </a:lnTo>
                <a:lnTo>
                  <a:pt x="253" y="239"/>
                </a:lnTo>
                <a:lnTo>
                  <a:pt x="242" y="240"/>
                </a:lnTo>
                <a:lnTo>
                  <a:pt x="220" y="243"/>
                </a:lnTo>
                <a:lnTo>
                  <a:pt x="218" y="243"/>
                </a:lnTo>
                <a:lnTo>
                  <a:pt x="209" y="243"/>
                </a:lnTo>
                <a:lnTo>
                  <a:pt x="200" y="245"/>
                </a:lnTo>
                <a:lnTo>
                  <a:pt x="192" y="246"/>
                </a:lnTo>
                <a:lnTo>
                  <a:pt x="186" y="246"/>
                </a:lnTo>
                <a:lnTo>
                  <a:pt x="180" y="247"/>
                </a:lnTo>
                <a:lnTo>
                  <a:pt x="178" y="247"/>
                </a:lnTo>
                <a:lnTo>
                  <a:pt x="177" y="247"/>
                </a:lnTo>
                <a:lnTo>
                  <a:pt x="167" y="250"/>
                </a:lnTo>
                <a:lnTo>
                  <a:pt x="156" y="254"/>
                </a:lnTo>
                <a:lnTo>
                  <a:pt x="149" y="259"/>
                </a:lnTo>
                <a:lnTo>
                  <a:pt x="142" y="260"/>
                </a:lnTo>
                <a:lnTo>
                  <a:pt x="139" y="261"/>
                </a:lnTo>
                <a:lnTo>
                  <a:pt x="134" y="268"/>
                </a:lnTo>
                <a:lnTo>
                  <a:pt x="126" y="270"/>
                </a:lnTo>
                <a:lnTo>
                  <a:pt x="123" y="271"/>
                </a:lnTo>
                <a:lnTo>
                  <a:pt x="114" y="275"/>
                </a:lnTo>
                <a:lnTo>
                  <a:pt x="113" y="277"/>
                </a:lnTo>
                <a:lnTo>
                  <a:pt x="106" y="279"/>
                </a:lnTo>
                <a:lnTo>
                  <a:pt x="99" y="281"/>
                </a:lnTo>
                <a:lnTo>
                  <a:pt x="87" y="284"/>
                </a:lnTo>
                <a:lnTo>
                  <a:pt x="73" y="286"/>
                </a:lnTo>
                <a:lnTo>
                  <a:pt x="72" y="286"/>
                </a:lnTo>
                <a:lnTo>
                  <a:pt x="67" y="286"/>
                </a:lnTo>
                <a:lnTo>
                  <a:pt x="60" y="288"/>
                </a:lnTo>
                <a:lnTo>
                  <a:pt x="60" y="289"/>
                </a:lnTo>
                <a:lnTo>
                  <a:pt x="34" y="292"/>
                </a:lnTo>
                <a:lnTo>
                  <a:pt x="33" y="292"/>
                </a:lnTo>
                <a:lnTo>
                  <a:pt x="27" y="293"/>
                </a:lnTo>
                <a:lnTo>
                  <a:pt x="18" y="293"/>
                </a:lnTo>
                <a:lnTo>
                  <a:pt x="6" y="296"/>
                </a:lnTo>
                <a:lnTo>
                  <a:pt x="1" y="296"/>
                </a:lnTo>
                <a:lnTo>
                  <a:pt x="1" y="295"/>
                </a:lnTo>
                <a:lnTo>
                  <a:pt x="0" y="282"/>
                </a:lnTo>
                <a:lnTo>
                  <a:pt x="0" y="272"/>
                </a:lnTo>
                <a:lnTo>
                  <a:pt x="4" y="267"/>
                </a:lnTo>
                <a:lnTo>
                  <a:pt x="16" y="265"/>
                </a:lnTo>
                <a:lnTo>
                  <a:pt x="22" y="260"/>
                </a:lnTo>
                <a:lnTo>
                  <a:pt x="22" y="250"/>
                </a:lnTo>
                <a:lnTo>
                  <a:pt x="22" y="245"/>
                </a:lnTo>
                <a:lnTo>
                  <a:pt x="24" y="240"/>
                </a:lnTo>
                <a:lnTo>
                  <a:pt x="31" y="233"/>
                </a:lnTo>
                <a:lnTo>
                  <a:pt x="41" y="226"/>
                </a:lnTo>
                <a:lnTo>
                  <a:pt x="49" y="225"/>
                </a:lnTo>
                <a:lnTo>
                  <a:pt x="51" y="225"/>
                </a:lnTo>
                <a:lnTo>
                  <a:pt x="63" y="224"/>
                </a:lnTo>
                <a:lnTo>
                  <a:pt x="83" y="207"/>
                </a:lnTo>
                <a:lnTo>
                  <a:pt x="81" y="204"/>
                </a:lnTo>
                <a:lnTo>
                  <a:pt x="92" y="197"/>
                </a:lnTo>
                <a:lnTo>
                  <a:pt x="102" y="194"/>
                </a:lnTo>
                <a:lnTo>
                  <a:pt x="105" y="192"/>
                </a:lnTo>
                <a:lnTo>
                  <a:pt x="109" y="182"/>
                </a:lnTo>
                <a:lnTo>
                  <a:pt x="109" y="181"/>
                </a:lnTo>
                <a:lnTo>
                  <a:pt x="109" y="175"/>
                </a:lnTo>
                <a:lnTo>
                  <a:pt x="119" y="168"/>
                </a:lnTo>
                <a:lnTo>
                  <a:pt x="130" y="158"/>
                </a:lnTo>
                <a:lnTo>
                  <a:pt x="132" y="161"/>
                </a:lnTo>
                <a:lnTo>
                  <a:pt x="131" y="165"/>
                </a:lnTo>
                <a:lnTo>
                  <a:pt x="142" y="167"/>
                </a:lnTo>
                <a:lnTo>
                  <a:pt x="142" y="165"/>
                </a:lnTo>
                <a:lnTo>
                  <a:pt x="144" y="162"/>
                </a:lnTo>
                <a:lnTo>
                  <a:pt x="146" y="155"/>
                </a:lnTo>
              </a:path>
            </a:pathLst>
          </a:custGeom>
          <a:solidFill>
            <a:srgbClr val="7BA5B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" name="Freeform 272" descr="70%"/>
          <p:cNvSpPr>
            <a:spLocks/>
          </p:cNvSpPr>
          <p:nvPr/>
        </p:nvSpPr>
        <p:spPr bwMode="auto">
          <a:xfrm>
            <a:off x="5700713" y="3870325"/>
            <a:ext cx="688975" cy="488950"/>
          </a:xfrm>
          <a:custGeom>
            <a:avLst/>
            <a:gdLst>
              <a:gd name="T0" fmla="*/ 200686532 w 435"/>
              <a:gd name="T1" fmla="*/ 336189912 h 332"/>
              <a:gd name="T2" fmla="*/ 288487313 w 435"/>
              <a:gd name="T3" fmla="*/ 388245487 h 332"/>
              <a:gd name="T4" fmla="*/ 316081150 w 435"/>
              <a:gd name="T5" fmla="*/ 407765189 h 332"/>
              <a:gd name="T6" fmla="*/ 336150115 w 435"/>
              <a:gd name="T7" fmla="*/ 416441102 h 332"/>
              <a:gd name="T8" fmla="*/ 388830554 w 435"/>
              <a:gd name="T9" fmla="*/ 488017760 h 332"/>
              <a:gd name="T10" fmla="*/ 423950946 w 435"/>
              <a:gd name="T11" fmla="*/ 511876154 h 332"/>
              <a:gd name="T12" fmla="*/ 479138620 w 435"/>
              <a:gd name="T13" fmla="*/ 531395856 h 332"/>
              <a:gd name="T14" fmla="*/ 514258913 w 435"/>
              <a:gd name="T15" fmla="*/ 618154994 h 332"/>
              <a:gd name="T16" fmla="*/ 544363152 w 435"/>
              <a:gd name="T17" fmla="*/ 629000255 h 332"/>
              <a:gd name="T18" fmla="*/ 581990680 w 435"/>
              <a:gd name="T19" fmla="*/ 709251353 h 332"/>
              <a:gd name="T20" fmla="*/ 649722447 w 435"/>
              <a:gd name="T21" fmla="*/ 743955008 h 332"/>
              <a:gd name="T22" fmla="*/ 677317868 w 435"/>
              <a:gd name="T23" fmla="*/ 715759393 h 332"/>
              <a:gd name="T24" fmla="*/ 654740084 w 435"/>
              <a:gd name="T25" fmla="*/ 661534563 h 332"/>
              <a:gd name="T26" fmla="*/ 735014360 w 435"/>
              <a:gd name="T27" fmla="*/ 642013389 h 332"/>
              <a:gd name="T28" fmla="*/ 740031997 w 435"/>
              <a:gd name="T29" fmla="*/ 618154994 h 332"/>
              <a:gd name="T30" fmla="*/ 752574507 w 435"/>
              <a:gd name="T31" fmla="*/ 618154994 h 332"/>
              <a:gd name="T32" fmla="*/ 822815092 w 435"/>
              <a:gd name="T33" fmla="*/ 574775425 h 332"/>
              <a:gd name="T34" fmla="*/ 898073513 w 435"/>
              <a:gd name="T35" fmla="*/ 488017760 h 332"/>
              <a:gd name="T36" fmla="*/ 955770006 w 435"/>
              <a:gd name="T37" fmla="*/ 427286363 h 332"/>
              <a:gd name="T38" fmla="*/ 993399117 w 435"/>
              <a:gd name="T39" fmla="*/ 310162170 h 332"/>
              <a:gd name="T40" fmla="*/ 1081199849 w 435"/>
              <a:gd name="T41" fmla="*/ 221235158 h 332"/>
              <a:gd name="T42" fmla="*/ 1048588375 w 435"/>
              <a:gd name="T43" fmla="*/ 203883331 h 332"/>
              <a:gd name="T44" fmla="*/ 940718678 w 435"/>
              <a:gd name="T45" fmla="*/ 136645321 h 332"/>
              <a:gd name="T46" fmla="*/ 842884255 w 435"/>
              <a:gd name="T47" fmla="*/ 67237987 h 332"/>
              <a:gd name="T48" fmla="*/ 840375437 w 435"/>
              <a:gd name="T49" fmla="*/ 65068640 h 332"/>
              <a:gd name="T50" fmla="*/ 780169927 w 435"/>
              <a:gd name="T51" fmla="*/ 34703667 h 332"/>
              <a:gd name="T52" fmla="*/ 727489488 w 435"/>
              <a:gd name="T53" fmla="*/ 41210234 h 332"/>
              <a:gd name="T54" fmla="*/ 642197575 w 435"/>
              <a:gd name="T55" fmla="*/ 52055506 h 332"/>
              <a:gd name="T56" fmla="*/ 544363152 w 435"/>
              <a:gd name="T57" fmla="*/ 65068640 h 332"/>
              <a:gd name="T58" fmla="*/ 526803006 w 435"/>
              <a:gd name="T59" fmla="*/ 23858401 h 332"/>
              <a:gd name="T60" fmla="*/ 491682713 w 435"/>
              <a:gd name="T61" fmla="*/ 13013140 h 332"/>
              <a:gd name="T62" fmla="*/ 459071239 w 435"/>
              <a:gd name="T63" fmla="*/ 0 h 332"/>
              <a:gd name="T64" fmla="*/ 408899519 w 435"/>
              <a:gd name="T65" fmla="*/ 4337222 h 332"/>
              <a:gd name="T66" fmla="*/ 321098787 w 435"/>
              <a:gd name="T67" fmla="*/ 13013140 h 332"/>
              <a:gd name="T68" fmla="*/ 255875839 w 435"/>
              <a:gd name="T69" fmla="*/ 19521180 h 332"/>
              <a:gd name="T70" fmla="*/ 220755546 w 435"/>
              <a:gd name="T71" fmla="*/ 23858401 h 332"/>
              <a:gd name="T72" fmla="*/ 165566239 w 435"/>
              <a:gd name="T73" fmla="*/ 39040887 h 332"/>
              <a:gd name="T74" fmla="*/ 122921074 w 435"/>
              <a:gd name="T75" fmla="*/ 52055506 h 332"/>
              <a:gd name="T76" fmla="*/ 82783120 w 435"/>
              <a:gd name="T77" fmla="*/ 73744554 h 332"/>
              <a:gd name="T78" fmla="*/ 40137942 w 435"/>
              <a:gd name="T79" fmla="*/ 97602972 h 332"/>
              <a:gd name="T80" fmla="*/ 0 w 435"/>
              <a:gd name="T81" fmla="*/ 173516850 h 332"/>
              <a:gd name="T82" fmla="*/ 50171633 w 435"/>
              <a:gd name="T83" fmla="*/ 203883331 h 332"/>
              <a:gd name="T84" fmla="*/ 75258248 w 435"/>
              <a:gd name="T85" fmla="*/ 219065812 h 332"/>
              <a:gd name="T86" fmla="*/ 112885800 w 435"/>
              <a:gd name="T87" fmla="*/ 219065812 h 332"/>
              <a:gd name="T88" fmla="*/ 148006093 w 435"/>
              <a:gd name="T89" fmla="*/ 260276034 h 332"/>
              <a:gd name="T90" fmla="*/ 168075058 w 435"/>
              <a:gd name="T91" fmla="*/ 299316910 h 33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35"/>
              <a:gd name="T139" fmla="*/ 0 h 332"/>
              <a:gd name="T140" fmla="*/ 435 w 435"/>
              <a:gd name="T141" fmla="*/ 332 h 33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35" h="332">
                <a:moveTo>
                  <a:pt x="76" y="144"/>
                </a:moveTo>
                <a:lnTo>
                  <a:pt x="77" y="144"/>
                </a:lnTo>
                <a:lnTo>
                  <a:pt x="80" y="149"/>
                </a:lnTo>
                <a:lnTo>
                  <a:pt x="98" y="159"/>
                </a:lnTo>
                <a:lnTo>
                  <a:pt x="110" y="166"/>
                </a:lnTo>
                <a:lnTo>
                  <a:pt x="115" y="173"/>
                </a:lnTo>
                <a:lnTo>
                  <a:pt x="119" y="180"/>
                </a:lnTo>
                <a:lnTo>
                  <a:pt x="124" y="182"/>
                </a:lnTo>
                <a:lnTo>
                  <a:pt x="126" y="182"/>
                </a:lnTo>
                <a:lnTo>
                  <a:pt x="133" y="185"/>
                </a:lnTo>
                <a:lnTo>
                  <a:pt x="133" y="186"/>
                </a:lnTo>
                <a:lnTo>
                  <a:pt x="134" y="186"/>
                </a:lnTo>
                <a:lnTo>
                  <a:pt x="145" y="203"/>
                </a:lnTo>
                <a:lnTo>
                  <a:pt x="152" y="209"/>
                </a:lnTo>
                <a:lnTo>
                  <a:pt x="155" y="216"/>
                </a:lnTo>
                <a:lnTo>
                  <a:pt x="165" y="220"/>
                </a:lnTo>
                <a:lnTo>
                  <a:pt x="166" y="224"/>
                </a:lnTo>
                <a:lnTo>
                  <a:pt x="169" y="227"/>
                </a:lnTo>
                <a:lnTo>
                  <a:pt x="178" y="229"/>
                </a:lnTo>
                <a:lnTo>
                  <a:pt x="185" y="234"/>
                </a:lnTo>
                <a:lnTo>
                  <a:pt x="191" y="236"/>
                </a:lnTo>
                <a:lnTo>
                  <a:pt x="191" y="245"/>
                </a:lnTo>
                <a:lnTo>
                  <a:pt x="203" y="263"/>
                </a:lnTo>
                <a:lnTo>
                  <a:pt x="205" y="276"/>
                </a:lnTo>
                <a:lnTo>
                  <a:pt x="207" y="279"/>
                </a:lnTo>
                <a:lnTo>
                  <a:pt x="209" y="279"/>
                </a:lnTo>
                <a:lnTo>
                  <a:pt x="217" y="281"/>
                </a:lnTo>
                <a:lnTo>
                  <a:pt x="235" y="306"/>
                </a:lnTo>
                <a:lnTo>
                  <a:pt x="235" y="312"/>
                </a:lnTo>
                <a:lnTo>
                  <a:pt x="235" y="315"/>
                </a:lnTo>
                <a:lnTo>
                  <a:pt x="241" y="326"/>
                </a:lnTo>
                <a:lnTo>
                  <a:pt x="250" y="326"/>
                </a:lnTo>
                <a:lnTo>
                  <a:pt x="262" y="331"/>
                </a:lnTo>
                <a:lnTo>
                  <a:pt x="262" y="326"/>
                </a:lnTo>
                <a:lnTo>
                  <a:pt x="273" y="318"/>
                </a:lnTo>
                <a:lnTo>
                  <a:pt x="278" y="308"/>
                </a:lnTo>
                <a:lnTo>
                  <a:pt x="270" y="304"/>
                </a:lnTo>
                <a:lnTo>
                  <a:pt x="264" y="293"/>
                </a:lnTo>
                <a:lnTo>
                  <a:pt x="281" y="304"/>
                </a:lnTo>
                <a:lnTo>
                  <a:pt x="292" y="297"/>
                </a:lnTo>
                <a:lnTo>
                  <a:pt x="296" y="286"/>
                </a:lnTo>
                <a:lnTo>
                  <a:pt x="287" y="275"/>
                </a:lnTo>
                <a:lnTo>
                  <a:pt x="293" y="275"/>
                </a:lnTo>
                <a:lnTo>
                  <a:pt x="298" y="276"/>
                </a:lnTo>
                <a:lnTo>
                  <a:pt x="300" y="274"/>
                </a:lnTo>
                <a:lnTo>
                  <a:pt x="302" y="274"/>
                </a:lnTo>
                <a:lnTo>
                  <a:pt x="303" y="276"/>
                </a:lnTo>
                <a:lnTo>
                  <a:pt x="306" y="272"/>
                </a:lnTo>
                <a:lnTo>
                  <a:pt x="318" y="261"/>
                </a:lnTo>
                <a:lnTo>
                  <a:pt x="331" y="256"/>
                </a:lnTo>
                <a:lnTo>
                  <a:pt x="338" y="239"/>
                </a:lnTo>
                <a:lnTo>
                  <a:pt x="350" y="232"/>
                </a:lnTo>
                <a:lnTo>
                  <a:pt x="361" y="216"/>
                </a:lnTo>
                <a:lnTo>
                  <a:pt x="360" y="207"/>
                </a:lnTo>
                <a:lnTo>
                  <a:pt x="378" y="203"/>
                </a:lnTo>
                <a:lnTo>
                  <a:pt x="384" y="191"/>
                </a:lnTo>
                <a:lnTo>
                  <a:pt x="386" y="189"/>
                </a:lnTo>
                <a:lnTo>
                  <a:pt x="391" y="162"/>
                </a:lnTo>
                <a:lnTo>
                  <a:pt x="399" y="137"/>
                </a:lnTo>
                <a:lnTo>
                  <a:pt x="413" y="114"/>
                </a:lnTo>
                <a:lnTo>
                  <a:pt x="417" y="110"/>
                </a:lnTo>
                <a:lnTo>
                  <a:pt x="434" y="99"/>
                </a:lnTo>
                <a:lnTo>
                  <a:pt x="431" y="96"/>
                </a:lnTo>
                <a:lnTo>
                  <a:pt x="424" y="92"/>
                </a:lnTo>
                <a:lnTo>
                  <a:pt x="421" y="91"/>
                </a:lnTo>
                <a:lnTo>
                  <a:pt x="399" y="74"/>
                </a:lnTo>
                <a:lnTo>
                  <a:pt x="384" y="65"/>
                </a:lnTo>
                <a:lnTo>
                  <a:pt x="378" y="60"/>
                </a:lnTo>
                <a:lnTo>
                  <a:pt x="357" y="45"/>
                </a:lnTo>
                <a:lnTo>
                  <a:pt x="350" y="40"/>
                </a:lnTo>
                <a:lnTo>
                  <a:pt x="339" y="31"/>
                </a:lnTo>
                <a:lnTo>
                  <a:pt x="338" y="31"/>
                </a:lnTo>
                <a:lnTo>
                  <a:pt x="338" y="30"/>
                </a:lnTo>
                <a:lnTo>
                  <a:pt x="323" y="20"/>
                </a:lnTo>
                <a:lnTo>
                  <a:pt x="316" y="16"/>
                </a:lnTo>
                <a:lnTo>
                  <a:pt x="314" y="16"/>
                </a:lnTo>
                <a:lnTo>
                  <a:pt x="310" y="16"/>
                </a:lnTo>
                <a:lnTo>
                  <a:pt x="299" y="19"/>
                </a:lnTo>
                <a:lnTo>
                  <a:pt x="293" y="19"/>
                </a:lnTo>
                <a:lnTo>
                  <a:pt x="288" y="20"/>
                </a:lnTo>
                <a:lnTo>
                  <a:pt x="264" y="23"/>
                </a:lnTo>
                <a:lnTo>
                  <a:pt x="259" y="24"/>
                </a:lnTo>
                <a:lnTo>
                  <a:pt x="248" y="26"/>
                </a:lnTo>
                <a:lnTo>
                  <a:pt x="239" y="29"/>
                </a:lnTo>
                <a:lnTo>
                  <a:pt x="219" y="30"/>
                </a:lnTo>
                <a:lnTo>
                  <a:pt x="217" y="19"/>
                </a:lnTo>
                <a:lnTo>
                  <a:pt x="212" y="12"/>
                </a:lnTo>
                <a:lnTo>
                  <a:pt x="210" y="11"/>
                </a:lnTo>
                <a:lnTo>
                  <a:pt x="207" y="8"/>
                </a:lnTo>
                <a:lnTo>
                  <a:pt x="205" y="5"/>
                </a:lnTo>
                <a:lnTo>
                  <a:pt x="196" y="6"/>
                </a:lnTo>
                <a:lnTo>
                  <a:pt x="191" y="0"/>
                </a:lnTo>
                <a:lnTo>
                  <a:pt x="192" y="0"/>
                </a:lnTo>
                <a:lnTo>
                  <a:pt x="183" y="0"/>
                </a:lnTo>
                <a:lnTo>
                  <a:pt x="173" y="1"/>
                </a:lnTo>
                <a:lnTo>
                  <a:pt x="166" y="2"/>
                </a:lnTo>
                <a:lnTo>
                  <a:pt x="163" y="2"/>
                </a:lnTo>
                <a:lnTo>
                  <a:pt x="152" y="4"/>
                </a:lnTo>
                <a:lnTo>
                  <a:pt x="130" y="6"/>
                </a:lnTo>
                <a:lnTo>
                  <a:pt x="128" y="6"/>
                </a:lnTo>
                <a:lnTo>
                  <a:pt x="119" y="6"/>
                </a:lnTo>
                <a:lnTo>
                  <a:pt x="110" y="8"/>
                </a:lnTo>
                <a:lnTo>
                  <a:pt x="102" y="9"/>
                </a:lnTo>
                <a:lnTo>
                  <a:pt x="97" y="9"/>
                </a:lnTo>
                <a:lnTo>
                  <a:pt x="90" y="11"/>
                </a:lnTo>
                <a:lnTo>
                  <a:pt x="88" y="11"/>
                </a:lnTo>
                <a:lnTo>
                  <a:pt x="87" y="11"/>
                </a:lnTo>
                <a:lnTo>
                  <a:pt x="77" y="13"/>
                </a:lnTo>
                <a:lnTo>
                  <a:pt x="66" y="18"/>
                </a:lnTo>
                <a:lnTo>
                  <a:pt x="59" y="22"/>
                </a:lnTo>
                <a:lnTo>
                  <a:pt x="52" y="23"/>
                </a:lnTo>
                <a:lnTo>
                  <a:pt x="49" y="24"/>
                </a:lnTo>
                <a:lnTo>
                  <a:pt x="44" y="31"/>
                </a:lnTo>
                <a:lnTo>
                  <a:pt x="36" y="33"/>
                </a:lnTo>
                <a:lnTo>
                  <a:pt x="33" y="34"/>
                </a:lnTo>
                <a:lnTo>
                  <a:pt x="24" y="38"/>
                </a:lnTo>
                <a:lnTo>
                  <a:pt x="23" y="40"/>
                </a:lnTo>
                <a:lnTo>
                  <a:pt x="16" y="42"/>
                </a:lnTo>
                <a:lnTo>
                  <a:pt x="15" y="51"/>
                </a:lnTo>
                <a:lnTo>
                  <a:pt x="5" y="60"/>
                </a:lnTo>
                <a:lnTo>
                  <a:pt x="0" y="77"/>
                </a:lnTo>
                <a:lnTo>
                  <a:pt x="1" y="80"/>
                </a:lnTo>
                <a:lnTo>
                  <a:pt x="9" y="85"/>
                </a:lnTo>
                <a:lnTo>
                  <a:pt x="20" y="91"/>
                </a:lnTo>
                <a:lnTo>
                  <a:pt x="23" y="94"/>
                </a:lnTo>
                <a:lnTo>
                  <a:pt x="29" y="96"/>
                </a:lnTo>
                <a:lnTo>
                  <a:pt x="30" y="98"/>
                </a:lnTo>
                <a:lnTo>
                  <a:pt x="33" y="99"/>
                </a:lnTo>
                <a:lnTo>
                  <a:pt x="34" y="98"/>
                </a:lnTo>
                <a:lnTo>
                  <a:pt x="45" y="98"/>
                </a:lnTo>
                <a:lnTo>
                  <a:pt x="49" y="108"/>
                </a:lnTo>
                <a:lnTo>
                  <a:pt x="56" y="116"/>
                </a:lnTo>
                <a:lnTo>
                  <a:pt x="59" y="117"/>
                </a:lnTo>
                <a:lnTo>
                  <a:pt x="59" y="120"/>
                </a:lnTo>
                <a:lnTo>
                  <a:pt x="61" y="124"/>
                </a:lnTo>
                <a:lnTo>
                  <a:pt x="67" y="132"/>
                </a:lnTo>
                <a:lnTo>
                  <a:pt x="73" y="138"/>
                </a:lnTo>
                <a:lnTo>
                  <a:pt x="76" y="144"/>
                </a:lnTo>
              </a:path>
            </a:pathLst>
          </a:custGeom>
          <a:solidFill>
            <a:srgbClr val="D0DFE4"/>
          </a:solidFill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53" name="Group 273"/>
          <p:cNvGrpSpPr>
            <a:grpSpLocks/>
          </p:cNvGrpSpPr>
          <p:nvPr/>
        </p:nvGrpSpPr>
        <p:grpSpPr bwMode="auto">
          <a:xfrm>
            <a:off x="1219200" y="4737100"/>
            <a:ext cx="885825" cy="579438"/>
            <a:chOff x="1710" y="3401"/>
            <a:chExt cx="498" cy="349"/>
          </a:xfrm>
          <a:solidFill>
            <a:srgbClr val="7BA5B4"/>
          </a:solidFill>
        </p:grpSpPr>
        <p:sp>
          <p:nvSpPr>
            <p:cNvPr id="154" name="Freeform 274"/>
            <p:cNvSpPr>
              <a:spLocks/>
            </p:cNvSpPr>
            <p:nvPr/>
          </p:nvSpPr>
          <p:spPr bwMode="auto">
            <a:xfrm>
              <a:off x="2101" y="3607"/>
              <a:ext cx="107" cy="143"/>
            </a:xfrm>
            <a:custGeom>
              <a:avLst/>
              <a:gdLst>
                <a:gd name="T0" fmla="*/ 19 w 120"/>
                <a:gd name="T1" fmla="*/ 91 h 160"/>
                <a:gd name="T2" fmla="*/ 36 w 120"/>
                <a:gd name="T3" fmla="*/ 69 h 160"/>
                <a:gd name="T4" fmla="*/ 68 w 120"/>
                <a:gd name="T5" fmla="*/ 55 h 160"/>
                <a:gd name="T6" fmla="*/ 59 w 120"/>
                <a:gd name="T7" fmla="*/ 41 h 160"/>
                <a:gd name="T8" fmla="*/ 59 w 120"/>
                <a:gd name="T9" fmla="*/ 37 h 160"/>
                <a:gd name="T10" fmla="*/ 49 w 120"/>
                <a:gd name="T11" fmla="*/ 37 h 160"/>
                <a:gd name="T12" fmla="*/ 45 w 120"/>
                <a:gd name="T13" fmla="*/ 27 h 160"/>
                <a:gd name="T14" fmla="*/ 40 w 120"/>
                <a:gd name="T15" fmla="*/ 19 h 160"/>
                <a:gd name="T16" fmla="*/ 19 w 120"/>
                <a:gd name="T17" fmla="*/ 4 h 160"/>
                <a:gd name="T18" fmla="*/ 9 w 120"/>
                <a:gd name="T19" fmla="*/ 0 h 160"/>
                <a:gd name="T20" fmla="*/ 4 w 120"/>
                <a:gd name="T21" fmla="*/ 4 h 160"/>
                <a:gd name="T22" fmla="*/ 0 w 120"/>
                <a:gd name="T23" fmla="*/ 37 h 160"/>
                <a:gd name="T24" fmla="*/ 0 w 120"/>
                <a:gd name="T25" fmla="*/ 59 h 160"/>
                <a:gd name="T26" fmla="*/ 0 w 120"/>
                <a:gd name="T27" fmla="*/ 69 h 160"/>
                <a:gd name="T28" fmla="*/ 0 w 120"/>
                <a:gd name="T29" fmla="*/ 78 h 160"/>
                <a:gd name="T30" fmla="*/ 9 w 120"/>
                <a:gd name="T31" fmla="*/ 82 h 160"/>
                <a:gd name="T32" fmla="*/ 13 w 120"/>
                <a:gd name="T33" fmla="*/ 91 h 160"/>
                <a:gd name="T34" fmla="*/ 19 w 120"/>
                <a:gd name="T35" fmla="*/ 91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"/>
                <a:gd name="T55" fmla="*/ 0 h 160"/>
                <a:gd name="T56" fmla="*/ 120 w 120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" h="160">
                  <a:moveTo>
                    <a:pt x="32" y="160"/>
                  </a:moveTo>
                  <a:lnTo>
                    <a:pt x="64" y="120"/>
                  </a:lnTo>
                  <a:lnTo>
                    <a:pt x="120" y="96"/>
                  </a:lnTo>
                  <a:lnTo>
                    <a:pt x="104" y="7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80" y="48"/>
                  </a:lnTo>
                  <a:lnTo>
                    <a:pt x="72" y="32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64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0" y="136"/>
                  </a:lnTo>
                  <a:lnTo>
                    <a:pt x="16" y="144"/>
                  </a:lnTo>
                  <a:lnTo>
                    <a:pt x="24" y="160"/>
                  </a:lnTo>
                  <a:lnTo>
                    <a:pt x="32" y="160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5" name="Freeform 275"/>
            <p:cNvSpPr>
              <a:spLocks/>
            </p:cNvSpPr>
            <p:nvPr/>
          </p:nvSpPr>
          <p:spPr bwMode="auto">
            <a:xfrm>
              <a:off x="2037" y="3529"/>
              <a:ext cx="57" cy="43"/>
            </a:xfrm>
            <a:custGeom>
              <a:avLst/>
              <a:gdLst>
                <a:gd name="T0" fmla="*/ 13 w 64"/>
                <a:gd name="T1" fmla="*/ 10 h 48"/>
                <a:gd name="T2" fmla="*/ 0 w 64"/>
                <a:gd name="T3" fmla="*/ 0 h 48"/>
                <a:gd name="T4" fmla="*/ 0 w 64"/>
                <a:gd name="T5" fmla="*/ 14 h 48"/>
                <a:gd name="T6" fmla="*/ 9 w 64"/>
                <a:gd name="T7" fmla="*/ 19 h 48"/>
                <a:gd name="T8" fmla="*/ 9 w 64"/>
                <a:gd name="T9" fmla="*/ 23 h 48"/>
                <a:gd name="T10" fmla="*/ 18 w 64"/>
                <a:gd name="T11" fmla="*/ 28 h 48"/>
                <a:gd name="T12" fmla="*/ 36 w 64"/>
                <a:gd name="T13" fmla="*/ 23 h 48"/>
                <a:gd name="T14" fmla="*/ 36 w 64"/>
                <a:gd name="T15" fmla="*/ 14 h 48"/>
                <a:gd name="T16" fmla="*/ 32 w 64"/>
                <a:gd name="T17" fmla="*/ 14 h 48"/>
                <a:gd name="T18" fmla="*/ 23 w 64"/>
                <a:gd name="T19" fmla="*/ 10 h 48"/>
                <a:gd name="T20" fmla="*/ 13 w 64"/>
                <a:gd name="T21" fmla="*/ 1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48"/>
                <a:gd name="T35" fmla="*/ 64 w 64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48">
                  <a:moveTo>
                    <a:pt x="24" y="16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32" y="48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56" y="24"/>
                  </a:lnTo>
                  <a:lnTo>
                    <a:pt x="40" y="16"/>
                  </a:lnTo>
                  <a:lnTo>
                    <a:pt x="24" y="16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6" name="Freeform 276"/>
            <p:cNvSpPr>
              <a:spLocks/>
            </p:cNvSpPr>
            <p:nvPr/>
          </p:nvSpPr>
          <p:spPr bwMode="auto">
            <a:xfrm>
              <a:off x="2023" y="3579"/>
              <a:ext cx="21" cy="1"/>
            </a:xfrm>
            <a:custGeom>
              <a:avLst/>
              <a:gdLst>
                <a:gd name="T0" fmla="*/ 12 w 24"/>
                <a:gd name="T1" fmla="*/ 0 h 1"/>
                <a:gd name="T2" fmla="*/ 0 w 24"/>
                <a:gd name="T3" fmla="*/ 0 h 1"/>
                <a:gd name="T4" fmla="*/ 12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7" name="Freeform 277"/>
            <p:cNvSpPr>
              <a:spLocks/>
            </p:cNvSpPr>
            <p:nvPr/>
          </p:nvSpPr>
          <p:spPr bwMode="auto">
            <a:xfrm>
              <a:off x="1973" y="3515"/>
              <a:ext cx="57" cy="14"/>
            </a:xfrm>
            <a:custGeom>
              <a:avLst/>
              <a:gdLst>
                <a:gd name="T0" fmla="*/ 36 w 64"/>
                <a:gd name="T1" fmla="*/ 0 h 16"/>
                <a:gd name="T2" fmla="*/ 4 w 64"/>
                <a:gd name="T3" fmla="*/ 0 h 16"/>
                <a:gd name="T4" fmla="*/ 0 w 64"/>
                <a:gd name="T5" fmla="*/ 4 h 16"/>
                <a:gd name="T6" fmla="*/ 4 w 64"/>
                <a:gd name="T7" fmla="*/ 8 h 16"/>
                <a:gd name="T8" fmla="*/ 36 w 64"/>
                <a:gd name="T9" fmla="*/ 4 h 16"/>
                <a:gd name="T10" fmla="*/ 32 w 64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16"/>
                <a:gd name="T20" fmla="*/ 64 w 6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16">
                  <a:moveTo>
                    <a:pt x="64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64" y="8"/>
                  </a:lnTo>
                  <a:lnTo>
                    <a:pt x="56" y="0"/>
                  </a:lnTo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8" name="Freeform 278"/>
            <p:cNvSpPr>
              <a:spLocks/>
            </p:cNvSpPr>
            <p:nvPr/>
          </p:nvSpPr>
          <p:spPr bwMode="auto">
            <a:xfrm>
              <a:off x="1880" y="3465"/>
              <a:ext cx="64" cy="36"/>
            </a:xfrm>
            <a:custGeom>
              <a:avLst/>
              <a:gdLst>
                <a:gd name="T0" fmla="*/ 4 w 72"/>
                <a:gd name="T1" fmla="*/ 5 h 40"/>
                <a:gd name="T2" fmla="*/ 9 w 72"/>
                <a:gd name="T3" fmla="*/ 14 h 40"/>
                <a:gd name="T4" fmla="*/ 22 w 72"/>
                <a:gd name="T5" fmla="*/ 19 h 40"/>
                <a:gd name="T6" fmla="*/ 27 w 72"/>
                <a:gd name="T7" fmla="*/ 23 h 40"/>
                <a:gd name="T8" fmla="*/ 36 w 72"/>
                <a:gd name="T9" fmla="*/ 23 h 40"/>
                <a:gd name="T10" fmla="*/ 40 w 72"/>
                <a:gd name="T11" fmla="*/ 23 h 40"/>
                <a:gd name="T12" fmla="*/ 36 w 72"/>
                <a:gd name="T13" fmla="*/ 14 h 40"/>
                <a:gd name="T14" fmla="*/ 27 w 72"/>
                <a:gd name="T15" fmla="*/ 10 h 40"/>
                <a:gd name="T16" fmla="*/ 22 w 72"/>
                <a:gd name="T17" fmla="*/ 0 h 40"/>
                <a:gd name="T18" fmla="*/ 13 w 72"/>
                <a:gd name="T19" fmla="*/ 0 h 40"/>
                <a:gd name="T20" fmla="*/ 0 w 72"/>
                <a:gd name="T21" fmla="*/ 0 h 40"/>
                <a:gd name="T22" fmla="*/ 4 w 72"/>
                <a:gd name="T23" fmla="*/ 5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40"/>
                <a:gd name="T38" fmla="*/ 72 w 72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40">
                  <a:moveTo>
                    <a:pt x="8" y="8"/>
                  </a:moveTo>
                  <a:lnTo>
                    <a:pt x="16" y="24"/>
                  </a:lnTo>
                  <a:lnTo>
                    <a:pt x="40" y="32"/>
                  </a:lnTo>
                  <a:lnTo>
                    <a:pt x="48" y="40"/>
                  </a:lnTo>
                  <a:lnTo>
                    <a:pt x="64" y="40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48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9" name="Freeform 279"/>
            <p:cNvSpPr>
              <a:spLocks/>
            </p:cNvSpPr>
            <p:nvPr/>
          </p:nvSpPr>
          <p:spPr bwMode="auto">
            <a:xfrm>
              <a:off x="2001" y="3543"/>
              <a:ext cx="22" cy="15"/>
            </a:xfrm>
            <a:custGeom>
              <a:avLst/>
              <a:gdLst>
                <a:gd name="T0" fmla="*/ 0 w 24"/>
                <a:gd name="T1" fmla="*/ 0 h 16"/>
                <a:gd name="T2" fmla="*/ 16 w 24"/>
                <a:gd name="T3" fmla="*/ 8 h 16"/>
                <a:gd name="T4" fmla="*/ 6 w 24"/>
                <a:gd name="T5" fmla="*/ 11 h 16"/>
                <a:gd name="T6" fmla="*/ 0 w 2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6"/>
                <a:gd name="T14" fmla="*/ 24 w 24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6">
                  <a:moveTo>
                    <a:pt x="0" y="0"/>
                  </a:moveTo>
                  <a:lnTo>
                    <a:pt x="24" y="8"/>
                  </a:lnTo>
                  <a:lnTo>
                    <a:pt x="8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0" name="Freeform 280"/>
            <p:cNvSpPr>
              <a:spLocks/>
            </p:cNvSpPr>
            <p:nvPr/>
          </p:nvSpPr>
          <p:spPr bwMode="auto">
            <a:xfrm>
              <a:off x="1752" y="3401"/>
              <a:ext cx="50" cy="36"/>
            </a:xfrm>
            <a:custGeom>
              <a:avLst/>
              <a:gdLst>
                <a:gd name="T0" fmla="*/ 27 w 56"/>
                <a:gd name="T1" fmla="*/ 19 h 40"/>
                <a:gd name="T2" fmla="*/ 27 w 56"/>
                <a:gd name="T3" fmla="*/ 10 h 40"/>
                <a:gd name="T4" fmla="*/ 32 w 56"/>
                <a:gd name="T5" fmla="*/ 5 h 40"/>
                <a:gd name="T6" fmla="*/ 27 w 56"/>
                <a:gd name="T7" fmla="*/ 0 h 40"/>
                <a:gd name="T8" fmla="*/ 4 w 56"/>
                <a:gd name="T9" fmla="*/ 0 h 40"/>
                <a:gd name="T10" fmla="*/ 0 w 56"/>
                <a:gd name="T11" fmla="*/ 5 h 40"/>
                <a:gd name="T12" fmla="*/ 4 w 56"/>
                <a:gd name="T13" fmla="*/ 19 h 40"/>
                <a:gd name="T14" fmla="*/ 13 w 56"/>
                <a:gd name="T15" fmla="*/ 23 h 40"/>
                <a:gd name="T16" fmla="*/ 27 w 56"/>
                <a:gd name="T17" fmla="*/ 19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40"/>
                <a:gd name="T29" fmla="*/ 56 w 56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40">
                  <a:moveTo>
                    <a:pt x="48" y="32"/>
                  </a:moveTo>
                  <a:lnTo>
                    <a:pt x="48" y="16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32"/>
                  </a:lnTo>
                  <a:lnTo>
                    <a:pt x="24" y="40"/>
                  </a:lnTo>
                  <a:lnTo>
                    <a:pt x="48" y="32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1" name="Freeform 281"/>
            <p:cNvSpPr>
              <a:spLocks/>
            </p:cNvSpPr>
            <p:nvPr/>
          </p:nvSpPr>
          <p:spPr bwMode="auto">
            <a:xfrm>
              <a:off x="1710" y="3422"/>
              <a:ext cx="28" cy="22"/>
            </a:xfrm>
            <a:custGeom>
              <a:avLst/>
              <a:gdLst>
                <a:gd name="T0" fmla="*/ 16 w 32"/>
                <a:gd name="T1" fmla="*/ 6 h 24"/>
                <a:gd name="T2" fmla="*/ 8 w 32"/>
                <a:gd name="T3" fmla="*/ 0 h 24"/>
                <a:gd name="T4" fmla="*/ 0 w 32"/>
                <a:gd name="T5" fmla="*/ 11 h 24"/>
                <a:gd name="T6" fmla="*/ 0 w 32"/>
                <a:gd name="T7" fmla="*/ 16 h 24"/>
                <a:gd name="T8" fmla="*/ 8 w 32"/>
                <a:gd name="T9" fmla="*/ 16 h 24"/>
                <a:gd name="T10" fmla="*/ 16 w 32"/>
                <a:gd name="T11" fmla="*/ 11 h 24"/>
                <a:gd name="T12" fmla="*/ 16 w 32"/>
                <a:gd name="T13" fmla="*/ 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"/>
                <a:gd name="T23" fmla="*/ 32 w 3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">
                  <a:moveTo>
                    <a:pt x="32" y="8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6350">
              <a:solidFill>
                <a:srgbClr val="7BA5B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98360" name="Text Box 237"/>
          <p:cNvSpPr txBox="1">
            <a:spLocks noChangeArrowheads="1"/>
          </p:cNvSpPr>
          <p:nvPr/>
        </p:nvSpPr>
        <p:spPr bwMode="auto">
          <a:xfrm>
            <a:off x="2952750" y="1365250"/>
            <a:ext cx="3276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3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www.dsireusa.org / February 2017</a:t>
            </a:r>
          </a:p>
        </p:txBody>
      </p:sp>
      <p:sp>
        <p:nvSpPr>
          <p:cNvPr id="98361" name="Oval 201"/>
          <p:cNvSpPr>
            <a:spLocks noChangeArrowheads="1"/>
          </p:cNvSpPr>
          <p:nvPr/>
        </p:nvSpPr>
        <p:spPr bwMode="auto">
          <a:xfrm>
            <a:off x="6918325" y="3448050"/>
            <a:ext cx="228600" cy="228600"/>
          </a:xfrm>
          <a:prstGeom prst="ellipse">
            <a:avLst/>
          </a:prstGeom>
          <a:solidFill>
            <a:srgbClr val="7BA5B4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37"/>
          <p:cNvSpPr>
            <a:spLocks/>
          </p:cNvSpPr>
          <p:nvPr/>
        </p:nvSpPr>
        <p:spPr bwMode="auto">
          <a:xfrm>
            <a:off x="4235450" y="4367213"/>
            <a:ext cx="768350" cy="633412"/>
          </a:xfrm>
          <a:custGeom>
            <a:avLst/>
            <a:gdLst>
              <a:gd name="T0" fmla="*/ 2147483647 w 487"/>
              <a:gd name="T1" fmla="*/ 2147483647 h 430"/>
              <a:gd name="T2" fmla="*/ 2147483647 w 487"/>
              <a:gd name="T3" fmla="*/ 2147483647 h 430"/>
              <a:gd name="T4" fmla="*/ 2147483647 w 487"/>
              <a:gd name="T5" fmla="*/ 2147483647 h 430"/>
              <a:gd name="T6" fmla="*/ 2147483647 w 487"/>
              <a:gd name="T7" fmla="*/ 2147483647 h 430"/>
              <a:gd name="T8" fmla="*/ 2147483647 w 487"/>
              <a:gd name="T9" fmla="*/ 2147483647 h 430"/>
              <a:gd name="T10" fmla="*/ 2147483647 w 487"/>
              <a:gd name="T11" fmla="*/ 2147483647 h 430"/>
              <a:gd name="T12" fmla="*/ 2147483647 w 487"/>
              <a:gd name="T13" fmla="*/ 2147483647 h 430"/>
              <a:gd name="T14" fmla="*/ 2147483647 w 487"/>
              <a:gd name="T15" fmla="*/ 2147483647 h 430"/>
              <a:gd name="T16" fmla="*/ 2147483647 w 487"/>
              <a:gd name="T17" fmla="*/ 2147483647 h 430"/>
              <a:gd name="T18" fmla="*/ 2147483647 w 487"/>
              <a:gd name="T19" fmla="*/ 2147483647 h 430"/>
              <a:gd name="T20" fmla="*/ 2147483647 w 487"/>
              <a:gd name="T21" fmla="*/ 2147483647 h 430"/>
              <a:gd name="T22" fmla="*/ 2147483647 w 487"/>
              <a:gd name="T23" fmla="*/ 2147483647 h 430"/>
              <a:gd name="T24" fmla="*/ 2147483647 w 487"/>
              <a:gd name="T25" fmla="*/ 2147483647 h 430"/>
              <a:gd name="T26" fmla="*/ 2147483647 w 487"/>
              <a:gd name="T27" fmla="*/ 2147483647 h 430"/>
              <a:gd name="T28" fmla="*/ 2147483647 w 487"/>
              <a:gd name="T29" fmla="*/ 2147483647 h 430"/>
              <a:gd name="T30" fmla="*/ 2147483647 w 487"/>
              <a:gd name="T31" fmla="*/ 2147483647 h 430"/>
              <a:gd name="T32" fmla="*/ 2147483647 w 487"/>
              <a:gd name="T33" fmla="*/ 2147483647 h 430"/>
              <a:gd name="T34" fmla="*/ 2147483647 w 487"/>
              <a:gd name="T35" fmla="*/ 2147483647 h 430"/>
              <a:gd name="T36" fmla="*/ 2147483647 w 487"/>
              <a:gd name="T37" fmla="*/ 2147483647 h 430"/>
              <a:gd name="T38" fmla="*/ 2147483647 w 487"/>
              <a:gd name="T39" fmla="*/ 2147483647 h 430"/>
              <a:gd name="T40" fmla="*/ 2147483647 w 487"/>
              <a:gd name="T41" fmla="*/ 2147483647 h 430"/>
              <a:gd name="T42" fmla="*/ 2147483647 w 487"/>
              <a:gd name="T43" fmla="*/ 2147483647 h 430"/>
              <a:gd name="T44" fmla="*/ 2147483647 w 487"/>
              <a:gd name="T45" fmla="*/ 2147483647 h 430"/>
              <a:gd name="T46" fmla="*/ 2147483647 w 487"/>
              <a:gd name="T47" fmla="*/ 2147483647 h 430"/>
              <a:gd name="T48" fmla="*/ 2147483647 w 487"/>
              <a:gd name="T49" fmla="*/ 2147483647 h 430"/>
              <a:gd name="T50" fmla="*/ 2147483647 w 487"/>
              <a:gd name="T51" fmla="*/ 2147483647 h 430"/>
              <a:gd name="T52" fmla="*/ 2147483647 w 487"/>
              <a:gd name="T53" fmla="*/ 2147483647 h 430"/>
              <a:gd name="T54" fmla="*/ 2147483647 w 487"/>
              <a:gd name="T55" fmla="*/ 2147483647 h 430"/>
              <a:gd name="T56" fmla="*/ 2147483647 w 487"/>
              <a:gd name="T57" fmla="*/ 2147483647 h 430"/>
              <a:gd name="T58" fmla="*/ 2147483647 w 487"/>
              <a:gd name="T59" fmla="*/ 2147483647 h 430"/>
              <a:gd name="T60" fmla="*/ 2147483647 w 487"/>
              <a:gd name="T61" fmla="*/ 2147483647 h 430"/>
              <a:gd name="T62" fmla="*/ 2147483647 w 487"/>
              <a:gd name="T63" fmla="*/ 2147483647 h 430"/>
              <a:gd name="T64" fmla="*/ 2147483647 w 487"/>
              <a:gd name="T65" fmla="*/ 2147483647 h 430"/>
              <a:gd name="T66" fmla="*/ 2147483647 w 487"/>
              <a:gd name="T67" fmla="*/ 2147483647 h 430"/>
              <a:gd name="T68" fmla="*/ 2147483647 w 487"/>
              <a:gd name="T69" fmla="*/ 2147483647 h 430"/>
              <a:gd name="T70" fmla="*/ 0 w 487"/>
              <a:gd name="T71" fmla="*/ 2147483647 h 430"/>
              <a:gd name="T72" fmla="*/ 0 w 487"/>
              <a:gd name="T73" fmla="*/ 2147483647 h 430"/>
              <a:gd name="T74" fmla="*/ 2147483647 w 487"/>
              <a:gd name="T75" fmla="*/ 2147483647 h 430"/>
              <a:gd name="T76" fmla="*/ 2147483647 w 487"/>
              <a:gd name="T77" fmla="*/ 2147483647 h 430"/>
              <a:gd name="T78" fmla="*/ 2147483647 w 487"/>
              <a:gd name="T79" fmla="*/ 2147483647 h 430"/>
              <a:gd name="T80" fmla="*/ 2147483647 w 487"/>
              <a:gd name="T81" fmla="*/ 2147483647 h 430"/>
              <a:gd name="T82" fmla="*/ 2147483647 w 487"/>
              <a:gd name="T83" fmla="*/ 2147483647 h 430"/>
              <a:gd name="T84" fmla="*/ 2147483647 w 487"/>
              <a:gd name="T85" fmla="*/ 2147483647 h 430"/>
              <a:gd name="T86" fmla="*/ 2147483647 w 487"/>
              <a:gd name="T87" fmla="*/ 0 h 430"/>
              <a:gd name="T88" fmla="*/ 2147483647 w 487"/>
              <a:gd name="T89" fmla="*/ 2147483647 h 430"/>
              <a:gd name="T90" fmla="*/ 2147483647 w 487"/>
              <a:gd name="T91" fmla="*/ 2147483647 h 430"/>
              <a:gd name="T92" fmla="*/ 2147483647 w 487"/>
              <a:gd name="T93" fmla="*/ 2147483647 h 430"/>
              <a:gd name="T94" fmla="*/ 2147483647 w 487"/>
              <a:gd name="T95" fmla="*/ 2147483647 h 430"/>
              <a:gd name="T96" fmla="*/ 2147483647 w 487"/>
              <a:gd name="T97" fmla="*/ 2147483647 h 430"/>
              <a:gd name="T98" fmla="*/ 2147483647 w 487"/>
              <a:gd name="T99" fmla="*/ 2147483647 h 430"/>
              <a:gd name="T100" fmla="*/ 2147483647 w 487"/>
              <a:gd name="T101" fmla="*/ 2147483647 h 430"/>
              <a:gd name="T102" fmla="*/ 2147483647 w 487"/>
              <a:gd name="T103" fmla="*/ 2147483647 h 4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7"/>
              <a:gd name="T157" fmla="*/ 0 h 430"/>
              <a:gd name="T158" fmla="*/ 487 w 487"/>
              <a:gd name="T159" fmla="*/ 430 h 4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7" h="430">
                <a:moveTo>
                  <a:pt x="272" y="217"/>
                </a:moveTo>
                <a:lnTo>
                  <a:pt x="281" y="217"/>
                </a:lnTo>
                <a:lnTo>
                  <a:pt x="287" y="217"/>
                </a:lnTo>
                <a:lnTo>
                  <a:pt x="302" y="216"/>
                </a:lnTo>
                <a:lnTo>
                  <a:pt x="309" y="215"/>
                </a:lnTo>
                <a:lnTo>
                  <a:pt x="315" y="215"/>
                </a:lnTo>
                <a:lnTo>
                  <a:pt x="327" y="215"/>
                </a:lnTo>
                <a:lnTo>
                  <a:pt x="329" y="213"/>
                </a:lnTo>
                <a:lnTo>
                  <a:pt x="333" y="213"/>
                </a:lnTo>
                <a:lnTo>
                  <a:pt x="344" y="212"/>
                </a:lnTo>
                <a:lnTo>
                  <a:pt x="347" y="212"/>
                </a:lnTo>
                <a:lnTo>
                  <a:pt x="355" y="212"/>
                </a:lnTo>
                <a:lnTo>
                  <a:pt x="367" y="211"/>
                </a:lnTo>
                <a:lnTo>
                  <a:pt x="394" y="208"/>
                </a:lnTo>
                <a:lnTo>
                  <a:pt x="401" y="208"/>
                </a:lnTo>
                <a:lnTo>
                  <a:pt x="404" y="208"/>
                </a:lnTo>
                <a:lnTo>
                  <a:pt x="402" y="216"/>
                </a:lnTo>
                <a:lnTo>
                  <a:pt x="397" y="236"/>
                </a:lnTo>
                <a:lnTo>
                  <a:pt x="395" y="245"/>
                </a:lnTo>
                <a:lnTo>
                  <a:pt x="405" y="262"/>
                </a:lnTo>
                <a:lnTo>
                  <a:pt x="406" y="262"/>
                </a:lnTo>
                <a:lnTo>
                  <a:pt x="412" y="267"/>
                </a:lnTo>
                <a:lnTo>
                  <a:pt x="420" y="288"/>
                </a:lnTo>
                <a:lnTo>
                  <a:pt x="430" y="295"/>
                </a:lnTo>
                <a:lnTo>
                  <a:pt x="420" y="299"/>
                </a:lnTo>
                <a:lnTo>
                  <a:pt x="411" y="313"/>
                </a:lnTo>
                <a:lnTo>
                  <a:pt x="401" y="316"/>
                </a:lnTo>
                <a:lnTo>
                  <a:pt x="411" y="323"/>
                </a:lnTo>
                <a:lnTo>
                  <a:pt x="416" y="330"/>
                </a:lnTo>
                <a:lnTo>
                  <a:pt x="423" y="330"/>
                </a:lnTo>
                <a:lnTo>
                  <a:pt x="429" y="315"/>
                </a:lnTo>
                <a:lnTo>
                  <a:pt x="434" y="312"/>
                </a:lnTo>
                <a:lnTo>
                  <a:pt x="445" y="308"/>
                </a:lnTo>
                <a:lnTo>
                  <a:pt x="462" y="295"/>
                </a:lnTo>
                <a:lnTo>
                  <a:pt x="462" y="319"/>
                </a:lnTo>
                <a:lnTo>
                  <a:pt x="458" y="322"/>
                </a:lnTo>
                <a:lnTo>
                  <a:pt x="458" y="327"/>
                </a:lnTo>
                <a:lnTo>
                  <a:pt x="444" y="341"/>
                </a:lnTo>
                <a:lnTo>
                  <a:pt x="442" y="351"/>
                </a:lnTo>
                <a:lnTo>
                  <a:pt x="437" y="345"/>
                </a:lnTo>
                <a:lnTo>
                  <a:pt x="437" y="355"/>
                </a:lnTo>
                <a:lnTo>
                  <a:pt x="424" y="351"/>
                </a:lnTo>
                <a:lnTo>
                  <a:pt x="437" y="355"/>
                </a:lnTo>
                <a:lnTo>
                  <a:pt x="424" y="356"/>
                </a:lnTo>
                <a:lnTo>
                  <a:pt x="436" y="369"/>
                </a:lnTo>
                <a:lnTo>
                  <a:pt x="429" y="369"/>
                </a:lnTo>
                <a:lnTo>
                  <a:pt x="438" y="381"/>
                </a:lnTo>
                <a:lnTo>
                  <a:pt x="451" y="381"/>
                </a:lnTo>
                <a:lnTo>
                  <a:pt x="465" y="388"/>
                </a:lnTo>
                <a:lnTo>
                  <a:pt x="470" y="385"/>
                </a:lnTo>
                <a:lnTo>
                  <a:pt x="480" y="394"/>
                </a:lnTo>
                <a:lnTo>
                  <a:pt x="486" y="395"/>
                </a:lnTo>
                <a:lnTo>
                  <a:pt x="484" y="413"/>
                </a:lnTo>
                <a:lnTo>
                  <a:pt x="477" y="413"/>
                </a:lnTo>
                <a:lnTo>
                  <a:pt x="476" y="423"/>
                </a:lnTo>
                <a:lnTo>
                  <a:pt x="476" y="422"/>
                </a:lnTo>
                <a:lnTo>
                  <a:pt x="466" y="412"/>
                </a:lnTo>
                <a:lnTo>
                  <a:pt x="455" y="427"/>
                </a:lnTo>
                <a:lnTo>
                  <a:pt x="454" y="426"/>
                </a:lnTo>
                <a:lnTo>
                  <a:pt x="455" y="423"/>
                </a:lnTo>
                <a:lnTo>
                  <a:pt x="454" y="413"/>
                </a:lnTo>
                <a:lnTo>
                  <a:pt x="451" y="413"/>
                </a:lnTo>
                <a:lnTo>
                  <a:pt x="441" y="399"/>
                </a:lnTo>
                <a:lnTo>
                  <a:pt x="417" y="392"/>
                </a:lnTo>
                <a:lnTo>
                  <a:pt x="402" y="395"/>
                </a:lnTo>
                <a:lnTo>
                  <a:pt x="387" y="410"/>
                </a:lnTo>
                <a:lnTo>
                  <a:pt x="372" y="420"/>
                </a:lnTo>
                <a:lnTo>
                  <a:pt x="361" y="423"/>
                </a:lnTo>
                <a:lnTo>
                  <a:pt x="369" y="420"/>
                </a:lnTo>
                <a:lnTo>
                  <a:pt x="373" y="416"/>
                </a:lnTo>
                <a:lnTo>
                  <a:pt x="365" y="402"/>
                </a:lnTo>
                <a:lnTo>
                  <a:pt x="358" y="402"/>
                </a:lnTo>
                <a:lnTo>
                  <a:pt x="355" y="409"/>
                </a:lnTo>
                <a:lnTo>
                  <a:pt x="348" y="406"/>
                </a:lnTo>
                <a:lnTo>
                  <a:pt x="331" y="419"/>
                </a:lnTo>
                <a:lnTo>
                  <a:pt x="320" y="429"/>
                </a:lnTo>
                <a:lnTo>
                  <a:pt x="317" y="429"/>
                </a:lnTo>
                <a:lnTo>
                  <a:pt x="308" y="417"/>
                </a:lnTo>
                <a:lnTo>
                  <a:pt x="291" y="419"/>
                </a:lnTo>
                <a:lnTo>
                  <a:pt x="265" y="401"/>
                </a:lnTo>
                <a:lnTo>
                  <a:pt x="272" y="402"/>
                </a:lnTo>
                <a:lnTo>
                  <a:pt x="277" y="395"/>
                </a:lnTo>
                <a:lnTo>
                  <a:pt x="274" y="384"/>
                </a:lnTo>
                <a:lnTo>
                  <a:pt x="251" y="379"/>
                </a:lnTo>
                <a:lnTo>
                  <a:pt x="247" y="381"/>
                </a:lnTo>
                <a:lnTo>
                  <a:pt x="245" y="369"/>
                </a:lnTo>
                <a:lnTo>
                  <a:pt x="238" y="370"/>
                </a:lnTo>
                <a:lnTo>
                  <a:pt x="238" y="358"/>
                </a:lnTo>
                <a:lnTo>
                  <a:pt x="226" y="356"/>
                </a:lnTo>
                <a:lnTo>
                  <a:pt x="215" y="362"/>
                </a:lnTo>
                <a:lnTo>
                  <a:pt x="216" y="359"/>
                </a:lnTo>
                <a:lnTo>
                  <a:pt x="215" y="358"/>
                </a:lnTo>
                <a:lnTo>
                  <a:pt x="215" y="349"/>
                </a:lnTo>
                <a:lnTo>
                  <a:pt x="205" y="349"/>
                </a:lnTo>
                <a:lnTo>
                  <a:pt x="202" y="355"/>
                </a:lnTo>
                <a:lnTo>
                  <a:pt x="188" y="360"/>
                </a:lnTo>
                <a:lnTo>
                  <a:pt x="204" y="373"/>
                </a:lnTo>
                <a:lnTo>
                  <a:pt x="219" y="372"/>
                </a:lnTo>
                <a:lnTo>
                  <a:pt x="227" y="376"/>
                </a:lnTo>
                <a:lnTo>
                  <a:pt x="227" y="385"/>
                </a:lnTo>
                <a:lnTo>
                  <a:pt x="216" y="385"/>
                </a:lnTo>
                <a:lnTo>
                  <a:pt x="199" y="377"/>
                </a:lnTo>
                <a:lnTo>
                  <a:pt x="191" y="377"/>
                </a:lnTo>
                <a:lnTo>
                  <a:pt x="181" y="383"/>
                </a:lnTo>
                <a:lnTo>
                  <a:pt x="147" y="381"/>
                </a:lnTo>
                <a:lnTo>
                  <a:pt x="113" y="367"/>
                </a:lnTo>
                <a:lnTo>
                  <a:pt x="86" y="362"/>
                </a:lnTo>
                <a:lnTo>
                  <a:pt x="40" y="369"/>
                </a:lnTo>
                <a:lnTo>
                  <a:pt x="33" y="379"/>
                </a:lnTo>
                <a:lnTo>
                  <a:pt x="29" y="369"/>
                </a:lnTo>
                <a:lnTo>
                  <a:pt x="26" y="356"/>
                </a:lnTo>
                <a:lnTo>
                  <a:pt x="30" y="355"/>
                </a:lnTo>
                <a:lnTo>
                  <a:pt x="37" y="340"/>
                </a:lnTo>
                <a:lnTo>
                  <a:pt x="40" y="335"/>
                </a:lnTo>
                <a:lnTo>
                  <a:pt x="41" y="334"/>
                </a:lnTo>
                <a:lnTo>
                  <a:pt x="43" y="326"/>
                </a:lnTo>
                <a:lnTo>
                  <a:pt x="43" y="313"/>
                </a:lnTo>
                <a:lnTo>
                  <a:pt x="37" y="305"/>
                </a:lnTo>
                <a:lnTo>
                  <a:pt x="37" y="297"/>
                </a:lnTo>
                <a:lnTo>
                  <a:pt x="37" y="295"/>
                </a:lnTo>
                <a:lnTo>
                  <a:pt x="40" y="286"/>
                </a:lnTo>
                <a:lnTo>
                  <a:pt x="48" y="258"/>
                </a:lnTo>
                <a:lnTo>
                  <a:pt x="52" y="244"/>
                </a:lnTo>
                <a:lnTo>
                  <a:pt x="49" y="230"/>
                </a:lnTo>
                <a:lnTo>
                  <a:pt x="52" y="211"/>
                </a:lnTo>
                <a:lnTo>
                  <a:pt x="47" y="211"/>
                </a:lnTo>
                <a:lnTo>
                  <a:pt x="33" y="177"/>
                </a:lnTo>
                <a:lnTo>
                  <a:pt x="34" y="176"/>
                </a:lnTo>
                <a:lnTo>
                  <a:pt x="23" y="167"/>
                </a:lnTo>
                <a:lnTo>
                  <a:pt x="23" y="149"/>
                </a:lnTo>
                <a:lnTo>
                  <a:pt x="19" y="138"/>
                </a:lnTo>
                <a:lnTo>
                  <a:pt x="6" y="127"/>
                </a:lnTo>
                <a:lnTo>
                  <a:pt x="6" y="124"/>
                </a:lnTo>
                <a:lnTo>
                  <a:pt x="5" y="124"/>
                </a:lnTo>
                <a:lnTo>
                  <a:pt x="4" y="122"/>
                </a:lnTo>
                <a:lnTo>
                  <a:pt x="2" y="101"/>
                </a:lnTo>
                <a:lnTo>
                  <a:pt x="2" y="95"/>
                </a:lnTo>
                <a:lnTo>
                  <a:pt x="2" y="81"/>
                </a:lnTo>
                <a:lnTo>
                  <a:pt x="2" y="80"/>
                </a:lnTo>
                <a:lnTo>
                  <a:pt x="1" y="68"/>
                </a:lnTo>
                <a:lnTo>
                  <a:pt x="1" y="54"/>
                </a:lnTo>
                <a:lnTo>
                  <a:pt x="0" y="47"/>
                </a:lnTo>
                <a:lnTo>
                  <a:pt x="0" y="43"/>
                </a:lnTo>
                <a:lnTo>
                  <a:pt x="0" y="41"/>
                </a:lnTo>
                <a:lnTo>
                  <a:pt x="0" y="26"/>
                </a:lnTo>
                <a:lnTo>
                  <a:pt x="0" y="13"/>
                </a:lnTo>
                <a:lnTo>
                  <a:pt x="0" y="11"/>
                </a:lnTo>
                <a:lnTo>
                  <a:pt x="2" y="11"/>
                </a:lnTo>
                <a:lnTo>
                  <a:pt x="9" y="11"/>
                </a:lnTo>
                <a:lnTo>
                  <a:pt x="20" y="11"/>
                </a:lnTo>
                <a:lnTo>
                  <a:pt x="31" y="11"/>
                </a:lnTo>
                <a:lnTo>
                  <a:pt x="33" y="11"/>
                </a:lnTo>
                <a:lnTo>
                  <a:pt x="45" y="9"/>
                </a:lnTo>
                <a:lnTo>
                  <a:pt x="47" y="9"/>
                </a:lnTo>
                <a:lnTo>
                  <a:pt x="48" y="9"/>
                </a:lnTo>
                <a:lnTo>
                  <a:pt x="62" y="9"/>
                </a:lnTo>
                <a:lnTo>
                  <a:pt x="69" y="9"/>
                </a:lnTo>
                <a:lnTo>
                  <a:pt x="72" y="9"/>
                </a:lnTo>
                <a:lnTo>
                  <a:pt x="73" y="9"/>
                </a:lnTo>
                <a:lnTo>
                  <a:pt x="76" y="9"/>
                </a:lnTo>
                <a:lnTo>
                  <a:pt x="93" y="8"/>
                </a:lnTo>
                <a:lnTo>
                  <a:pt x="109" y="6"/>
                </a:lnTo>
                <a:lnTo>
                  <a:pt x="116" y="6"/>
                </a:lnTo>
                <a:lnTo>
                  <a:pt x="137" y="6"/>
                </a:lnTo>
                <a:lnTo>
                  <a:pt x="166" y="4"/>
                </a:lnTo>
                <a:lnTo>
                  <a:pt x="176" y="4"/>
                </a:lnTo>
                <a:lnTo>
                  <a:pt x="219" y="1"/>
                </a:lnTo>
                <a:lnTo>
                  <a:pt x="220" y="1"/>
                </a:lnTo>
                <a:lnTo>
                  <a:pt x="231" y="1"/>
                </a:lnTo>
                <a:lnTo>
                  <a:pt x="233" y="1"/>
                </a:lnTo>
                <a:lnTo>
                  <a:pt x="236" y="1"/>
                </a:lnTo>
                <a:lnTo>
                  <a:pt x="248" y="0"/>
                </a:lnTo>
                <a:lnTo>
                  <a:pt x="252" y="0"/>
                </a:lnTo>
                <a:lnTo>
                  <a:pt x="254" y="0"/>
                </a:lnTo>
                <a:lnTo>
                  <a:pt x="258" y="0"/>
                </a:lnTo>
                <a:lnTo>
                  <a:pt x="263" y="44"/>
                </a:lnTo>
                <a:lnTo>
                  <a:pt x="274" y="40"/>
                </a:lnTo>
                <a:lnTo>
                  <a:pt x="272" y="45"/>
                </a:lnTo>
                <a:lnTo>
                  <a:pt x="269" y="47"/>
                </a:lnTo>
                <a:lnTo>
                  <a:pt x="276" y="55"/>
                </a:lnTo>
                <a:lnTo>
                  <a:pt x="265" y="54"/>
                </a:lnTo>
                <a:lnTo>
                  <a:pt x="276" y="58"/>
                </a:lnTo>
                <a:lnTo>
                  <a:pt x="279" y="87"/>
                </a:lnTo>
                <a:lnTo>
                  <a:pt x="267" y="86"/>
                </a:lnTo>
                <a:lnTo>
                  <a:pt x="267" y="95"/>
                </a:lnTo>
                <a:lnTo>
                  <a:pt x="273" y="94"/>
                </a:lnTo>
                <a:lnTo>
                  <a:pt x="274" y="94"/>
                </a:lnTo>
                <a:lnTo>
                  <a:pt x="276" y="94"/>
                </a:lnTo>
                <a:lnTo>
                  <a:pt x="276" y="95"/>
                </a:lnTo>
                <a:lnTo>
                  <a:pt x="267" y="101"/>
                </a:lnTo>
                <a:lnTo>
                  <a:pt x="272" y="108"/>
                </a:lnTo>
                <a:lnTo>
                  <a:pt x="259" y="123"/>
                </a:lnTo>
                <a:lnTo>
                  <a:pt x="258" y="123"/>
                </a:lnTo>
                <a:lnTo>
                  <a:pt x="258" y="137"/>
                </a:lnTo>
                <a:lnTo>
                  <a:pt x="252" y="137"/>
                </a:lnTo>
                <a:lnTo>
                  <a:pt x="249" y="137"/>
                </a:lnTo>
                <a:lnTo>
                  <a:pt x="248" y="138"/>
                </a:lnTo>
                <a:lnTo>
                  <a:pt x="247" y="138"/>
                </a:lnTo>
                <a:lnTo>
                  <a:pt x="236" y="149"/>
                </a:lnTo>
                <a:lnTo>
                  <a:pt x="238" y="180"/>
                </a:lnTo>
                <a:lnTo>
                  <a:pt x="231" y="199"/>
                </a:lnTo>
                <a:lnTo>
                  <a:pt x="229" y="206"/>
                </a:lnTo>
                <a:lnTo>
                  <a:pt x="231" y="219"/>
                </a:lnTo>
                <a:lnTo>
                  <a:pt x="229" y="220"/>
                </a:lnTo>
                <a:lnTo>
                  <a:pt x="252" y="219"/>
                </a:lnTo>
                <a:lnTo>
                  <a:pt x="265" y="219"/>
                </a:lnTo>
                <a:lnTo>
                  <a:pt x="272" y="217"/>
                </a:lnTo>
              </a:path>
            </a:pathLst>
          </a:custGeom>
          <a:noFill/>
          <a:ln w="6350" cap="rnd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98363" name="Group 166"/>
          <p:cNvGrpSpPr>
            <a:grpSpLocks/>
          </p:cNvGrpSpPr>
          <p:nvPr/>
        </p:nvGrpSpPr>
        <p:grpSpPr bwMode="auto">
          <a:xfrm>
            <a:off x="254000" y="1695450"/>
            <a:ext cx="8804275" cy="4579938"/>
            <a:chOff x="254000" y="1696163"/>
            <a:chExt cx="8803985" cy="4578817"/>
          </a:xfrm>
        </p:grpSpPr>
        <p:sp>
          <p:nvSpPr>
            <p:cNvPr id="98397" name="Rectangle 291"/>
            <p:cNvSpPr>
              <a:spLocks noChangeArrowheads="1"/>
            </p:cNvSpPr>
            <p:nvPr/>
          </p:nvSpPr>
          <p:spPr bwMode="auto">
            <a:xfrm>
              <a:off x="522474" y="1708910"/>
              <a:ext cx="102295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WA: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2020* </a:t>
              </a:r>
            </a:p>
          </p:txBody>
        </p:sp>
        <p:sp>
          <p:nvSpPr>
            <p:cNvPr id="98398" name="Rectangle 292"/>
            <p:cNvSpPr>
              <a:spLocks noChangeArrowheads="1"/>
            </p:cNvSpPr>
            <p:nvPr/>
          </p:nvSpPr>
          <p:spPr bwMode="auto">
            <a:xfrm>
              <a:off x="548145" y="2257833"/>
              <a:ext cx="8690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OR: 5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0%x 2040* </a:t>
              </a:r>
            </a:p>
            <a:p>
              <a:pPr algn="ctr" eaLnBrk="0" hangingPunct="0"/>
              <a:r>
                <a:rPr kumimoji="1" lang="en-US" altLang="en-US" sz="7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(large utilities)</a:t>
              </a:r>
            </a:p>
          </p:txBody>
        </p:sp>
        <p:sp>
          <p:nvSpPr>
            <p:cNvPr id="98399" name="Rectangle 293"/>
            <p:cNvSpPr>
              <a:spLocks noChangeArrowheads="1"/>
            </p:cNvSpPr>
            <p:nvPr/>
          </p:nvSpPr>
          <p:spPr bwMode="auto">
            <a:xfrm>
              <a:off x="400051" y="3447701"/>
              <a:ext cx="838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CA: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50% </a:t>
              </a:r>
            </a:p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x 2030</a:t>
              </a:r>
            </a:p>
          </p:txBody>
        </p:sp>
        <p:sp>
          <p:nvSpPr>
            <p:cNvPr id="98400" name="Rectangle 294"/>
            <p:cNvSpPr>
              <a:spLocks noChangeArrowheads="1"/>
            </p:cNvSpPr>
            <p:nvPr/>
          </p:nvSpPr>
          <p:spPr bwMode="auto">
            <a:xfrm>
              <a:off x="1949667" y="2048607"/>
              <a:ext cx="86995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MT: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2015</a:t>
              </a:r>
            </a:p>
          </p:txBody>
        </p:sp>
        <p:sp>
          <p:nvSpPr>
            <p:cNvPr id="98401" name="Rectangle 295"/>
            <p:cNvSpPr>
              <a:spLocks noChangeArrowheads="1"/>
            </p:cNvSpPr>
            <p:nvPr/>
          </p:nvSpPr>
          <p:spPr bwMode="auto">
            <a:xfrm>
              <a:off x="783777" y="3084944"/>
              <a:ext cx="880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NV: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25% x</a:t>
              </a:r>
            </a:p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2025*</a:t>
              </a:r>
            </a:p>
          </p:txBody>
        </p:sp>
        <p:sp>
          <p:nvSpPr>
            <p:cNvPr id="173" name="Rectangle 296"/>
            <p:cNvSpPr>
              <a:spLocks noChangeArrowheads="1"/>
            </p:cNvSpPr>
            <p:nvPr/>
          </p:nvSpPr>
          <p:spPr bwMode="auto">
            <a:xfrm>
              <a:off x="1519196" y="3175351"/>
              <a:ext cx="768325" cy="62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kumimoji="1" lang="en-US" sz="9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UT:</a:t>
              </a:r>
              <a:r>
                <a:rPr kumimoji="1" lang="en-US" sz="900" b="1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kumimoji="1" lang="en-US" sz="9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20% x 2025*</a:t>
              </a:r>
              <a:r>
                <a:rPr lang="en-US" sz="105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†</a:t>
              </a:r>
            </a:p>
            <a:p>
              <a:pPr algn="ctr" eaLnBrk="0" hangingPunct="0">
                <a:defRPr/>
              </a:pPr>
              <a:endParaRPr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03" name="Rectangle 297"/>
            <p:cNvSpPr>
              <a:spLocks noChangeArrowheads="1"/>
            </p:cNvSpPr>
            <p:nvPr/>
          </p:nvSpPr>
          <p:spPr bwMode="auto">
            <a:xfrm>
              <a:off x="1358900" y="3962400"/>
              <a:ext cx="7747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AZ: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2025*</a:t>
              </a:r>
            </a:p>
          </p:txBody>
        </p:sp>
        <p:sp>
          <p:nvSpPr>
            <p:cNvPr id="98404" name="Rectangle 298"/>
            <p:cNvSpPr>
              <a:spLocks noChangeArrowheads="1"/>
            </p:cNvSpPr>
            <p:nvPr/>
          </p:nvSpPr>
          <p:spPr bwMode="auto">
            <a:xfrm>
              <a:off x="2982005" y="1983581"/>
              <a:ext cx="83969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ND: 10% x 2015</a:t>
              </a:r>
            </a:p>
          </p:txBody>
        </p:sp>
        <p:sp>
          <p:nvSpPr>
            <p:cNvPr id="98405" name="Rectangle 299"/>
            <p:cNvSpPr>
              <a:spLocks noChangeArrowheads="1"/>
            </p:cNvSpPr>
            <p:nvPr/>
          </p:nvSpPr>
          <p:spPr bwMode="auto">
            <a:xfrm>
              <a:off x="2066925" y="3925614"/>
              <a:ext cx="9858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NM: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20%x 2020 (IOUs)</a:t>
              </a:r>
            </a:p>
          </p:txBody>
        </p:sp>
        <p:sp>
          <p:nvSpPr>
            <p:cNvPr id="177" name="Rectangle 300"/>
            <p:cNvSpPr>
              <a:spLocks noChangeArrowheads="1"/>
            </p:cNvSpPr>
            <p:nvPr/>
          </p:nvSpPr>
          <p:spPr bwMode="auto">
            <a:xfrm>
              <a:off x="2133538" y="2730960"/>
              <a:ext cx="736576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07" name="Rectangle 301"/>
            <p:cNvSpPr>
              <a:spLocks noChangeArrowheads="1"/>
            </p:cNvSpPr>
            <p:nvPr/>
          </p:nvSpPr>
          <p:spPr bwMode="auto">
            <a:xfrm>
              <a:off x="1648773" y="5324311"/>
              <a:ext cx="91276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HI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: 100% x 2045</a:t>
              </a:r>
            </a:p>
          </p:txBody>
        </p:sp>
        <p:sp>
          <p:nvSpPr>
            <p:cNvPr id="98408" name="Rectangle 302"/>
            <p:cNvSpPr>
              <a:spLocks noChangeArrowheads="1"/>
            </p:cNvSpPr>
            <p:nvPr/>
          </p:nvSpPr>
          <p:spPr bwMode="auto">
            <a:xfrm>
              <a:off x="2228720" y="3247600"/>
              <a:ext cx="968375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CO: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30% by 2020 (IOUs)</a:t>
              </a:r>
              <a:r>
                <a:rPr lang="en-US" altLang="en-US" sz="900">
                  <a:solidFill>
                    <a:srgbClr val="000000"/>
                  </a:solidFill>
                </a:rPr>
                <a:t> *†</a:t>
              </a:r>
            </a:p>
            <a:p>
              <a:pPr algn="ctr" eaLnBrk="0" hangingPunct="0"/>
              <a:endParaRPr kumimoji="1" lang="en-US" altLang="en-US" sz="7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09" name="Rectangle 303"/>
            <p:cNvSpPr>
              <a:spLocks noChangeArrowheads="1"/>
            </p:cNvSpPr>
            <p:nvPr/>
          </p:nvSpPr>
          <p:spPr bwMode="auto">
            <a:xfrm>
              <a:off x="3421063" y="3886200"/>
              <a:ext cx="6985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OK:</a:t>
              </a:r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2015</a:t>
              </a:r>
            </a:p>
          </p:txBody>
        </p:sp>
        <p:sp>
          <p:nvSpPr>
            <p:cNvPr id="98410" name="Rectangle 304"/>
            <p:cNvSpPr>
              <a:spLocks noChangeArrowheads="1"/>
            </p:cNvSpPr>
            <p:nvPr/>
          </p:nvSpPr>
          <p:spPr bwMode="auto">
            <a:xfrm>
              <a:off x="3747770" y="2049731"/>
              <a:ext cx="9906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MN: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26.5% </a:t>
              </a:r>
            </a:p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x 2025 (IOUs)</a:t>
              </a:r>
            </a:p>
            <a:p>
              <a:pPr algn="ctr" eaLnBrk="0" hangingPunct="0"/>
              <a:r>
                <a:rPr kumimoji="1" lang="en-US" altLang="en-US" sz="7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31.5% x 2020 (Xcel)</a:t>
              </a:r>
            </a:p>
            <a:p>
              <a:pPr algn="ctr" eaLnBrk="0" hangingPunct="0"/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11" name="Rectangle 307"/>
            <p:cNvSpPr>
              <a:spLocks noChangeArrowheads="1"/>
            </p:cNvSpPr>
            <p:nvPr/>
          </p:nvSpPr>
          <p:spPr bwMode="auto">
            <a:xfrm>
              <a:off x="4958286" y="2590800"/>
              <a:ext cx="79851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MI: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2021*</a:t>
              </a:r>
              <a:r>
                <a:rPr lang="en-US" altLang="en-US" sz="900">
                  <a:solidFill>
                    <a:srgbClr val="000000"/>
                  </a:solidFill>
                </a:rPr>
                <a:t>†</a:t>
              </a:r>
            </a:p>
            <a:p>
              <a:pPr algn="ctr" eaLnBrk="0" hangingPunct="0"/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12" name="Rectangle 308"/>
            <p:cNvSpPr>
              <a:spLocks noChangeArrowheads="1"/>
            </p:cNvSpPr>
            <p:nvPr/>
          </p:nvSpPr>
          <p:spPr bwMode="auto">
            <a:xfrm>
              <a:off x="4418159" y="2542401"/>
              <a:ext cx="6110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WI: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10% 2015</a:t>
              </a:r>
            </a:p>
          </p:txBody>
        </p:sp>
        <p:sp>
          <p:nvSpPr>
            <p:cNvPr id="98413" name="Rectangle 310"/>
            <p:cNvSpPr>
              <a:spLocks noChangeArrowheads="1"/>
            </p:cNvSpPr>
            <p:nvPr/>
          </p:nvSpPr>
          <p:spPr bwMode="auto">
            <a:xfrm>
              <a:off x="4044244" y="3465258"/>
              <a:ext cx="7461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MO: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2021</a:t>
              </a:r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</a:t>
              </a:r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14" name="Rectangle 311"/>
            <p:cNvSpPr>
              <a:spLocks noChangeArrowheads="1"/>
            </p:cNvSpPr>
            <p:nvPr/>
          </p:nvSpPr>
          <p:spPr bwMode="auto">
            <a:xfrm>
              <a:off x="3949897" y="2889863"/>
              <a:ext cx="64386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IA: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105 MW</a:t>
              </a:r>
            </a:p>
          </p:txBody>
        </p:sp>
        <p:sp>
          <p:nvSpPr>
            <p:cNvPr id="98415" name="Rectangle 312"/>
            <p:cNvSpPr>
              <a:spLocks noChangeArrowheads="1"/>
            </p:cNvSpPr>
            <p:nvPr/>
          </p:nvSpPr>
          <p:spPr bwMode="auto">
            <a:xfrm>
              <a:off x="5013532" y="2946073"/>
              <a:ext cx="38890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IN:</a:t>
              </a:r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10% x 2025</a:t>
              </a:r>
              <a:r>
                <a:rPr lang="en-US" altLang="en-US" sz="900">
                  <a:solidFill>
                    <a:srgbClr val="000000"/>
                  </a:solidFill>
                </a:rPr>
                <a:t>†</a:t>
              </a:r>
            </a:p>
            <a:p>
              <a:pPr algn="ctr" eaLnBrk="0" hangingPunct="0"/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16" name="Rectangle 313"/>
            <p:cNvSpPr>
              <a:spLocks noChangeArrowheads="1"/>
            </p:cNvSpPr>
            <p:nvPr/>
          </p:nvSpPr>
          <p:spPr bwMode="auto">
            <a:xfrm>
              <a:off x="4561149" y="3106023"/>
              <a:ext cx="4414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IL: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25% x 2026</a:t>
              </a:r>
            </a:p>
          </p:txBody>
        </p:sp>
        <p:sp>
          <p:nvSpPr>
            <p:cNvPr id="189" name="Rectangle 314"/>
            <p:cNvSpPr>
              <a:spLocks noChangeArrowheads="1"/>
            </p:cNvSpPr>
            <p:nvPr/>
          </p:nvSpPr>
          <p:spPr bwMode="auto">
            <a:xfrm>
              <a:off x="5765618" y="5029097"/>
              <a:ext cx="761975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0" name="Rectangle 315"/>
            <p:cNvSpPr>
              <a:spLocks noChangeArrowheads="1"/>
            </p:cNvSpPr>
            <p:nvPr/>
          </p:nvSpPr>
          <p:spPr bwMode="auto">
            <a:xfrm>
              <a:off x="5106828" y="3505470"/>
              <a:ext cx="574656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19" name="Rectangle 316"/>
            <p:cNvSpPr>
              <a:spLocks noChangeArrowheads="1"/>
            </p:cNvSpPr>
            <p:nvPr/>
          </p:nvSpPr>
          <p:spPr bwMode="auto">
            <a:xfrm>
              <a:off x="5325497" y="2942233"/>
              <a:ext cx="5996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OH: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12.5% x 2026</a:t>
              </a:r>
            </a:p>
          </p:txBody>
        </p:sp>
        <p:sp>
          <p:nvSpPr>
            <p:cNvPr id="192" name="Rectangle 317"/>
            <p:cNvSpPr>
              <a:spLocks noChangeArrowheads="1"/>
            </p:cNvSpPr>
            <p:nvPr/>
          </p:nvSpPr>
          <p:spPr bwMode="auto">
            <a:xfrm>
              <a:off x="5359232" y="4343465"/>
              <a:ext cx="838172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21" name="Rectangle 319"/>
            <p:cNvSpPr>
              <a:spLocks noChangeArrowheads="1"/>
            </p:cNvSpPr>
            <p:nvPr/>
          </p:nvSpPr>
          <p:spPr bwMode="auto">
            <a:xfrm>
              <a:off x="5838504" y="3721314"/>
              <a:ext cx="132826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NC: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12.5% x 2021 (IOUs)</a:t>
              </a:r>
            </a:p>
          </p:txBody>
        </p:sp>
        <p:sp>
          <p:nvSpPr>
            <p:cNvPr id="194" name="Rectangle 321"/>
            <p:cNvSpPr>
              <a:spLocks noChangeArrowheads="1"/>
            </p:cNvSpPr>
            <p:nvPr/>
          </p:nvSpPr>
          <p:spPr bwMode="auto">
            <a:xfrm>
              <a:off x="7368941" y="1940578"/>
              <a:ext cx="1689044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Aft>
                  <a:spcPts val="400"/>
                </a:spcAft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23" name="Rectangle 322"/>
            <p:cNvSpPr>
              <a:spLocks noChangeArrowheads="1"/>
            </p:cNvSpPr>
            <p:nvPr/>
          </p:nvSpPr>
          <p:spPr bwMode="auto">
            <a:xfrm>
              <a:off x="6037607" y="3346966"/>
              <a:ext cx="51528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VA:</a:t>
              </a:r>
              <a:r>
                <a:rPr kumimoji="1"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 </a:t>
              </a:r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15% x 2025</a:t>
              </a:r>
              <a:r>
                <a:rPr lang="en-US" altLang="en-US" sz="900">
                  <a:solidFill>
                    <a:srgbClr val="000000"/>
                  </a:solidFill>
                </a:rPr>
                <a:t>†</a:t>
              </a:r>
            </a:p>
            <a:p>
              <a:pPr algn="ctr" eaLnBrk="0" hangingPunct="0"/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6" name="Rectangle 291"/>
            <p:cNvSpPr>
              <a:spLocks noChangeArrowheads="1"/>
            </p:cNvSpPr>
            <p:nvPr/>
          </p:nvSpPr>
          <p:spPr bwMode="auto">
            <a:xfrm>
              <a:off x="3124105" y="3027750"/>
              <a:ext cx="609580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25" name="Rectangle 292"/>
            <p:cNvSpPr>
              <a:spLocks noChangeArrowheads="1"/>
            </p:cNvSpPr>
            <p:nvPr/>
          </p:nvSpPr>
          <p:spPr bwMode="auto">
            <a:xfrm>
              <a:off x="2916446" y="3411151"/>
              <a:ext cx="13970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r>
                <a:rPr kumimoji="1"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KS: 20% x 2020</a:t>
              </a:r>
            </a:p>
          </p:txBody>
        </p:sp>
        <p:sp>
          <p:nvSpPr>
            <p:cNvPr id="98426" name="Rectangle 302"/>
            <p:cNvSpPr>
              <a:spLocks noChangeArrowheads="1"/>
            </p:cNvSpPr>
            <p:nvPr/>
          </p:nvSpPr>
          <p:spPr bwMode="auto">
            <a:xfrm>
              <a:off x="7553846" y="1696163"/>
              <a:ext cx="925972" cy="138499"/>
            </a:xfrm>
            <a:prstGeom prst="rect">
              <a:avLst/>
            </a:prstGeom>
            <a:solidFill>
              <a:srgbClr val="7BA5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altLang="en-US" sz="900" b="1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ME: </a:t>
              </a:r>
              <a:r>
                <a:rPr lang="en-US" altLang="en-US" sz="900">
                  <a:solidFill>
                    <a:srgbClr val="000000"/>
                  </a:solidFill>
                  <a:latin typeface="Helvetica" pitchFamily="34" charset="0"/>
                  <a:cs typeface="Helvetica" pitchFamily="34" charset="0"/>
                </a:rPr>
                <a:t>40% x 2017</a:t>
              </a:r>
              <a:endPara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99" name="Rectangle 293"/>
            <p:cNvSpPr>
              <a:spLocks noChangeArrowheads="1"/>
            </p:cNvSpPr>
            <p:nvPr/>
          </p:nvSpPr>
          <p:spPr bwMode="auto">
            <a:xfrm>
              <a:off x="254000" y="4635493"/>
              <a:ext cx="733401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428" name="Rectangle 332"/>
            <p:cNvSpPr>
              <a:spLocks noChangeArrowheads="1"/>
            </p:cNvSpPr>
            <p:nvPr/>
          </p:nvSpPr>
          <p:spPr bwMode="auto">
            <a:xfrm>
              <a:off x="5799138" y="6136481"/>
              <a:ext cx="319246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/>
              <a:endParaRPr kumimoji="1"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98429" name="Rectangle 294"/>
            <p:cNvSpPr>
              <a:spLocks noChangeArrowheads="1"/>
            </p:cNvSpPr>
            <p:nvPr/>
          </p:nvSpPr>
          <p:spPr bwMode="auto">
            <a:xfrm>
              <a:off x="4405220" y="5181600"/>
              <a:ext cx="176698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endParaRPr kumimoji="1" lang="en-US" altLang="en-US" sz="1100">
                <a:solidFill>
                  <a:srgbClr val="000000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02" name="Rectangle 305"/>
            <p:cNvSpPr>
              <a:spLocks noChangeArrowheads="1"/>
            </p:cNvSpPr>
            <p:nvPr/>
          </p:nvSpPr>
          <p:spPr bwMode="auto">
            <a:xfrm>
              <a:off x="4190870" y="4572009"/>
              <a:ext cx="838172" cy="16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defRPr/>
              </a:pPr>
              <a:endParaRPr kumimoji="1" lang="en-US" sz="105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8364" name="TextBox 202"/>
          <p:cNvSpPr txBox="1">
            <a:spLocks noChangeArrowheads="1"/>
          </p:cNvSpPr>
          <p:nvPr/>
        </p:nvSpPr>
        <p:spPr bwMode="auto">
          <a:xfrm>
            <a:off x="6519863" y="4759325"/>
            <a:ext cx="2597150" cy="1384300"/>
          </a:xfrm>
          <a:prstGeom prst="rect">
            <a:avLst/>
          </a:prstGeom>
          <a:solidFill>
            <a:srgbClr val="E2EBEE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29 States </a:t>
            </a:r>
            <a:r>
              <a:rPr lang="en-US" altLang="en-US" sz="14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+ Washington DC + 3 territories have a Renewable Portfolio Standard </a:t>
            </a:r>
          </a:p>
          <a:p>
            <a:r>
              <a:rPr lang="en-US" altLang="en-US" sz="1200" b="1" i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(8 states and 1 territories have renewable portfolio goals)</a:t>
            </a:r>
          </a:p>
        </p:txBody>
      </p:sp>
      <p:cxnSp>
        <p:nvCxnSpPr>
          <p:cNvPr id="212" name="Straight Connector 211"/>
          <p:cNvCxnSpPr/>
          <p:nvPr/>
        </p:nvCxnSpPr>
        <p:spPr>
          <a:xfrm>
            <a:off x="7102475" y="3624263"/>
            <a:ext cx="479425" cy="2476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8366" name="Text Box 279"/>
          <p:cNvSpPr txBox="1">
            <a:spLocks noChangeArrowheads="1"/>
          </p:cNvSpPr>
          <p:nvPr/>
        </p:nvSpPr>
        <p:spPr bwMode="auto">
          <a:xfrm>
            <a:off x="573088" y="6070600"/>
            <a:ext cx="19891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Renewable portfolio standard</a:t>
            </a:r>
          </a:p>
        </p:txBody>
      </p:sp>
      <p:sp>
        <p:nvSpPr>
          <p:cNvPr id="98367" name="Text Box 279"/>
          <p:cNvSpPr txBox="1">
            <a:spLocks noChangeArrowheads="1"/>
          </p:cNvSpPr>
          <p:nvPr/>
        </p:nvSpPr>
        <p:spPr bwMode="auto">
          <a:xfrm>
            <a:off x="574675" y="6356350"/>
            <a:ext cx="17065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Renewable</a:t>
            </a:r>
            <a:r>
              <a:rPr lang="en-US" altLang="en-US" sz="1200">
                <a:solidFill>
                  <a:srgbClr val="000000"/>
                </a:solidFill>
                <a:latin typeface="Tahoma" pitchFamily="34" charset="0"/>
              </a:rPr>
              <a:t> portfolio goal</a:t>
            </a:r>
          </a:p>
        </p:txBody>
      </p:sp>
      <p:sp>
        <p:nvSpPr>
          <p:cNvPr id="98368" name="Rectangle 284"/>
          <p:cNvSpPr>
            <a:spLocks noChangeArrowheads="1"/>
          </p:cNvSpPr>
          <p:nvPr/>
        </p:nvSpPr>
        <p:spPr bwMode="auto">
          <a:xfrm>
            <a:off x="288925" y="6070600"/>
            <a:ext cx="228600" cy="228600"/>
          </a:xfrm>
          <a:prstGeom prst="rect">
            <a:avLst/>
          </a:prstGeom>
          <a:solidFill>
            <a:srgbClr val="7BA5B4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69" name="Rectangle 285" descr="25%"/>
          <p:cNvSpPr>
            <a:spLocks noChangeArrowheads="1"/>
          </p:cNvSpPr>
          <p:nvPr/>
        </p:nvSpPr>
        <p:spPr bwMode="auto">
          <a:xfrm>
            <a:off x="284163" y="6356350"/>
            <a:ext cx="228600" cy="228600"/>
          </a:xfrm>
          <a:prstGeom prst="rect">
            <a:avLst/>
          </a:prstGeom>
          <a:solidFill>
            <a:srgbClr val="D0DFE4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0" name="Text Box 279"/>
          <p:cNvSpPr txBox="1">
            <a:spLocks noChangeArrowheads="1"/>
          </p:cNvSpPr>
          <p:nvPr/>
        </p:nvSpPr>
        <p:spPr bwMode="auto">
          <a:xfrm>
            <a:off x="3089275" y="6359525"/>
            <a:ext cx="30908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Includes non-renewable alternative resources</a:t>
            </a:r>
          </a:p>
        </p:txBody>
      </p:sp>
      <p:sp>
        <p:nvSpPr>
          <p:cNvPr id="98371" name="Text Box 296"/>
          <p:cNvSpPr txBox="1">
            <a:spLocks noChangeArrowheads="1"/>
          </p:cNvSpPr>
          <p:nvPr/>
        </p:nvSpPr>
        <p:spPr bwMode="auto">
          <a:xfrm>
            <a:off x="2641600" y="5919788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98372" name="Text Box 279"/>
          <p:cNvSpPr txBox="1">
            <a:spLocks noChangeArrowheads="1"/>
          </p:cNvSpPr>
          <p:nvPr/>
        </p:nvSpPr>
        <p:spPr bwMode="auto">
          <a:xfrm>
            <a:off x="3078163" y="6130925"/>
            <a:ext cx="3430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Extra credit for solar or customer-sited renewables</a:t>
            </a:r>
          </a:p>
        </p:txBody>
      </p:sp>
      <p:sp>
        <p:nvSpPr>
          <p:cNvPr id="98373" name="Rectangle 430"/>
          <p:cNvSpPr>
            <a:spLocks noChangeArrowheads="1"/>
          </p:cNvSpPr>
          <p:nvPr/>
        </p:nvSpPr>
        <p:spPr bwMode="auto">
          <a:xfrm>
            <a:off x="2714625" y="6257925"/>
            <a:ext cx="230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†</a:t>
            </a:r>
          </a:p>
        </p:txBody>
      </p:sp>
      <p:sp>
        <p:nvSpPr>
          <p:cNvPr id="98374" name="TextBox 435"/>
          <p:cNvSpPr txBox="1">
            <a:spLocks noChangeArrowheads="1"/>
          </p:cNvSpPr>
          <p:nvPr/>
        </p:nvSpPr>
        <p:spPr bwMode="auto">
          <a:xfrm>
            <a:off x="4273550" y="5111750"/>
            <a:ext cx="1460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3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U.S. Territories</a:t>
            </a:r>
          </a:p>
        </p:txBody>
      </p:sp>
      <p:sp>
        <p:nvSpPr>
          <p:cNvPr id="444" name="Freeform 236" descr="70%"/>
          <p:cNvSpPr>
            <a:spLocks/>
          </p:cNvSpPr>
          <p:nvPr/>
        </p:nvSpPr>
        <p:spPr bwMode="auto">
          <a:xfrm>
            <a:off x="2922588" y="2297113"/>
            <a:ext cx="950912" cy="569912"/>
          </a:xfrm>
          <a:custGeom>
            <a:avLst/>
            <a:gdLst>
              <a:gd name="T0" fmla="*/ 2147483647 w 601"/>
              <a:gd name="T1" fmla="*/ 2147483647 h 388"/>
              <a:gd name="T2" fmla="*/ 2147483647 w 601"/>
              <a:gd name="T3" fmla="*/ 2147483647 h 388"/>
              <a:gd name="T4" fmla="*/ 2147483647 w 601"/>
              <a:gd name="T5" fmla="*/ 2147483647 h 388"/>
              <a:gd name="T6" fmla="*/ 2147483647 w 601"/>
              <a:gd name="T7" fmla="*/ 2147483647 h 388"/>
              <a:gd name="T8" fmla="*/ 2147483647 w 601"/>
              <a:gd name="T9" fmla="*/ 2147483647 h 388"/>
              <a:gd name="T10" fmla="*/ 2147483647 w 601"/>
              <a:gd name="T11" fmla="*/ 2147483647 h 388"/>
              <a:gd name="T12" fmla="*/ 2147483647 w 601"/>
              <a:gd name="T13" fmla="*/ 2147483647 h 388"/>
              <a:gd name="T14" fmla="*/ 2147483647 w 601"/>
              <a:gd name="T15" fmla="*/ 2147483647 h 388"/>
              <a:gd name="T16" fmla="*/ 2147483647 w 601"/>
              <a:gd name="T17" fmla="*/ 2147483647 h 388"/>
              <a:gd name="T18" fmla="*/ 2147483647 w 601"/>
              <a:gd name="T19" fmla="*/ 2147483647 h 388"/>
              <a:gd name="T20" fmla="*/ 2147483647 w 601"/>
              <a:gd name="T21" fmla="*/ 2147483647 h 388"/>
              <a:gd name="T22" fmla="*/ 2147483647 w 601"/>
              <a:gd name="T23" fmla="*/ 2147483647 h 388"/>
              <a:gd name="T24" fmla="*/ 2147483647 w 601"/>
              <a:gd name="T25" fmla="*/ 2147483647 h 388"/>
              <a:gd name="T26" fmla="*/ 2147483647 w 601"/>
              <a:gd name="T27" fmla="*/ 2147483647 h 388"/>
              <a:gd name="T28" fmla="*/ 2147483647 w 601"/>
              <a:gd name="T29" fmla="*/ 2147483647 h 388"/>
              <a:gd name="T30" fmla="*/ 2147483647 w 601"/>
              <a:gd name="T31" fmla="*/ 2147483647 h 388"/>
              <a:gd name="T32" fmla="*/ 2147483647 w 601"/>
              <a:gd name="T33" fmla="*/ 2147483647 h 388"/>
              <a:gd name="T34" fmla="*/ 2147483647 w 601"/>
              <a:gd name="T35" fmla="*/ 2147483647 h 388"/>
              <a:gd name="T36" fmla="*/ 2147483647 w 601"/>
              <a:gd name="T37" fmla="*/ 2147483647 h 388"/>
              <a:gd name="T38" fmla="*/ 2147483647 w 601"/>
              <a:gd name="T39" fmla="*/ 2147483647 h 388"/>
              <a:gd name="T40" fmla="*/ 2147483647 w 601"/>
              <a:gd name="T41" fmla="*/ 2147483647 h 388"/>
              <a:gd name="T42" fmla="*/ 2147483647 w 601"/>
              <a:gd name="T43" fmla="*/ 2147483647 h 388"/>
              <a:gd name="T44" fmla="*/ 2147483647 w 601"/>
              <a:gd name="T45" fmla="*/ 2147483647 h 388"/>
              <a:gd name="T46" fmla="*/ 2147483647 w 601"/>
              <a:gd name="T47" fmla="*/ 2147483647 h 388"/>
              <a:gd name="T48" fmla="*/ 2147483647 w 601"/>
              <a:gd name="T49" fmla="*/ 0 h 388"/>
              <a:gd name="T50" fmla="*/ 2147483647 w 601"/>
              <a:gd name="T51" fmla="*/ 2147483647 h 388"/>
              <a:gd name="T52" fmla="*/ 2147483647 w 601"/>
              <a:gd name="T53" fmla="*/ 2147483647 h 388"/>
              <a:gd name="T54" fmla="*/ 2147483647 w 601"/>
              <a:gd name="T55" fmla="*/ 2147483647 h 388"/>
              <a:gd name="T56" fmla="*/ 2147483647 w 601"/>
              <a:gd name="T57" fmla="*/ 2147483647 h 388"/>
              <a:gd name="T58" fmla="*/ 2147483647 w 601"/>
              <a:gd name="T59" fmla="*/ 2147483647 h 388"/>
              <a:gd name="T60" fmla="*/ 2147483647 w 601"/>
              <a:gd name="T61" fmla="*/ 2147483647 h 388"/>
              <a:gd name="T62" fmla="*/ 2147483647 w 601"/>
              <a:gd name="T63" fmla="*/ 2147483647 h 388"/>
              <a:gd name="T64" fmla="*/ 2147483647 w 601"/>
              <a:gd name="T65" fmla="*/ 2147483647 h 388"/>
              <a:gd name="T66" fmla="*/ 2147483647 w 601"/>
              <a:gd name="T67" fmla="*/ 2147483647 h 388"/>
              <a:gd name="T68" fmla="*/ 2147483647 w 601"/>
              <a:gd name="T69" fmla="*/ 2147483647 h 388"/>
              <a:gd name="T70" fmla="*/ 2147483647 w 601"/>
              <a:gd name="T71" fmla="*/ 2147483647 h 388"/>
              <a:gd name="T72" fmla="*/ 2147483647 w 601"/>
              <a:gd name="T73" fmla="*/ 2147483647 h 388"/>
              <a:gd name="T74" fmla="*/ 2147483647 w 601"/>
              <a:gd name="T75" fmla="*/ 2147483647 h 388"/>
              <a:gd name="T76" fmla="*/ 2147483647 w 601"/>
              <a:gd name="T77" fmla="*/ 2147483647 h 388"/>
              <a:gd name="T78" fmla="*/ 2147483647 w 601"/>
              <a:gd name="T79" fmla="*/ 2147483647 h 388"/>
              <a:gd name="T80" fmla="*/ 2147483647 w 601"/>
              <a:gd name="T81" fmla="*/ 2147483647 h 388"/>
              <a:gd name="T82" fmla="*/ 2147483647 w 601"/>
              <a:gd name="T83" fmla="*/ 2147483647 h 388"/>
              <a:gd name="T84" fmla="*/ 2147483647 w 601"/>
              <a:gd name="T85" fmla="*/ 2147483647 h 38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01"/>
              <a:gd name="T130" fmla="*/ 0 h 388"/>
              <a:gd name="T131" fmla="*/ 601 w 601"/>
              <a:gd name="T132" fmla="*/ 388 h 38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01" h="388">
                <a:moveTo>
                  <a:pt x="543" y="353"/>
                </a:moveTo>
                <a:lnTo>
                  <a:pt x="545" y="356"/>
                </a:lnTo>
                <a:lnTo>
                  <a:pt x="554" y="357"/>
                </a:lnTo>
                <a:lnTo>
                  <a:pt x="570" y="363"/>
                </a:lnTo>
                <a:lnTo>
                  <a:pt x="579" y="373"/>
                </a:lnTo>
                <a:lnTo>
                  <a:pt x="584" y="382"/>
                </a:lnTo>
                <a:lnTo>
                  <a:pt x="593" y="385"/>
                </a:lnTo>
                <a:lnTo>
                  <a:pt x="600" y="387"/>
                </a:lnTo>
                <a:lnTo>
                  <a:pt x="597" y="385"/>
                </a:lnTo>
                <a:lnTo>
                  <a:pt x="595" y="378"/>
                </a:lnTo>
                <a:lnTo>
                  <a:pt x="595" y="375"/>
                </a:lnTo>
                <a:lnTo>
                  <a:pt x="584" y="363"/>
                </a:lnTo>
                <a:lnTo>
                  <a:pt x="591" y="341"/>
                </a:lnTo>
                <a:lnTo>
                  <a:pt x="594" y="335"/>
                </a:lnTo>
                <a:lnTo>
                  <a:pt x="594" y="325"/>
                </a:lnTo>
                <a:lnTo>
                  <a:pt x="597" y="321"/>
                </a:lnTo>
                <a:lnTo>
                  <a:pt x="598" y="317"/>
                </a:lnTo>
                <a:lnTo>
                  <a:pt x="594" y="306"/>
                </a:lnTo>
                <a:lnTo>
                  <a:pt x="590" y="303"/>
                </a:lnTo>
                <a:lnTo>
                  <a:pt x="591" y="289"/>
                </a:lnTo>
                <a:lnTo>
                  <a:pt x="586" y="277"/>
                </a:lnTo>
                <a:lnTo>
                  <a:pt x="593" y="277"/>
                </a:lnTo>
                <a:lnTo>
                  <a:pt x="597" y="277"/>
                </a:lnTo>
                <a:lnTo>
                  <a:pt x="597" y="263"/>
                </a:lnTo>
                <a:lnTo>
                  <a:pt x="597" y="249"/>
                </a:lnTo>
                <a:lnTo>
                  <a:pt x="597" y="238"/>
                </a:lnTo>
                <a:lnTo>
                  <a:pt x="595" y="223"/>
                </a:lnTo>
                <a:lnTo>
                  <a:pt x="595" y="209"/>
                </a:lnTo>
                <a:lnTo>
                  <a:pt x="595" y="201"/>
                </a:lnTo>
                <a:lnTo>
                  <a:pt x="595" y="165"/>
                </a:lnTo>
                <a:lnTo>
                  <a:pt x="595" y="155"/>
                </a:lnTo>
                <a:lnTo>
                  <a:pt x="595" y="135"/>
                </a:lnTo>
                <a:lnTo>
                  <a:pt x="595" y="117"/>
                </a:lnTo>
                <a:lnTo>
                  <a:pt x="594" y="86"/>
                </a:lnTo>
                <a:lnTo>
                  <a:pt x="593" y="79"/>
                </a:lnTo>
                <a:lnTo>
                  <a:pt x="590" y="74"/>
                </a:lnTo>
                <a:lnTo>
                  <a:pt x="580" y="70"/>
                </a:lnTo>
                <a:lnTo>
                  <a:pt x="563" y="51"/>
                </a:lnTo>
                <a:lnTo>
                  <a:pt x="563" y="48"/>
                </a:lnTo>
                <a:lnTo>
                  <a:pt x="579" y="34"/>
                </a:lnTo>
                <a:lnTo>
                  <a:pt x="584" y="13"/>
                </a:lnTo>
                <a:lnTo>
                  <a:pt x="570" y="13"/>
                </a:lnTo>
                <a:lnTo>
                  <a:pt x="551" y="15"/>
                </a:lnTo>
                <a:lnTo>
                  <a:pt x="534" y="15"/>
                </a:lnTo>
                <a:lnTo>
                  <a:pt x="533" y="15"/>
                </a:lnTo>
                <a:lnTo>
                  <a:pt x="514" y="15"/>
                </a:lnTo>
                <a:lnTo>
                  <a:pt x="478" y="15"/>
                </a:lnTo>
                <a:lnTo>
                  <a:pt x="476" y="15"/>
                </a:lnTo>
                <a:lnTo>
                  <a:pt x="475" y="15"/>
                </a:lnTo>
                <a:lnTo>
                  <a:pt x="457" y="15"/>
                </a:lnTo>
                <a:lnTo>
                  <a:pt x="447" y="15"/>
                </a:lnTo>
                <a:lnTo>
                  <a:pt x="421" y="13"/>
                </a:lnTo>
                <a:lnTo>
                  <a:pt x="418" y="13"/>
                </a:lnTo>
                <a:lnTo>
                  <a:pt x="400" y="13"/>
                </a:lnTo>
                <a:lnTo>
                  <a:pt x="381" y="13"/>
                </a:lnTo>
                <a:lnTo>
                  <a:pt x="353" y="13"/>
                </a:lnTo>
                <a:lnTo>
                  <a:pt x="346" y="13"/>
                </a:lnTo>
                <a:lnTo>
                  <a:pt x="333" y="13"/>
                </a:lnTo>
                <a:lnTo>
                  <a:pt x="324" y="13"/>
                </a:lnTo>
                <a:lnTo>
                  <a:pt x="324" y="12"/>
                </a:lnTo>
                <a:lnTo>
                  <a:pt x="288" y="11"/>
                </a:lnTo>
                <a:lnTo>
                  <a:pt x="286" y="11"/>
                </a:lnTo>
                <a:lnTo>
                  <a:pt x="285" y="11"/>
                </a:lnTo>
                <a:lnTo>
                  <a:pt x="239" y="11"/>
                </a:lnTo>
                <a:lnTo>
                  <a:pt x="230" y="9"/>
                </a:lnTo>
                <a:lnTo>
                  <a:pt x="173" y="8"/>
                </a:lnTo>
                <a:lnTo>
                  <a:pt x="163" y="8"/>
                </a:lnTo>
                <a:lnTo>
                  <a:pt x="135" y="5"/>
                </a:lnTo>
                <a:lnTo>
                  <a:pt x="102" y="4"/>
                </a:lnTo>
                <a:lnTo>
                  <a:pt x="98" y="4"/>
                </a:lnTo>
                <a:lnTo>
                  <a:pt x="49" y="1"/>
                </a:lnTo>
                <a:lnTo>
                  <a:pt x="22" y="1"/>
                </a:lnTo>
                <a:lnTo>
                  <a:pt x="18" y="0"/>
                </a:lnTo>
                <a:lnTo>
                  <a:pt x="18" y="6"/>
                </a:lnTo>
                <a:lnTo>
                  <a:pt x="18" y="20"/>
                </a:lnTo>
                <a:lnTo>
                  <a:pt x="13" y="74"/>
                </a:lnTo>
                <a:lnTo>
                  <a:pt x="13" y="79"/>
                </a:lnTo>
                <a:lnTo>
                  <a:pt x="12" y="101"/>
                </a:lnTo>
                <a:lnTo>
                  <a:pt x="13" y="102"/>
                </a:lnTo>
                <a:lnTo>
                  <a:pt x="11" y="102"/>
                </a:lnTo>
                <a:lnTo>
                  <a:pt x="9" y="129"/>
                </a:lnTo>
                <a:lnTo>
                  <a:pt x="9" y="148"/>
                </a:lnTo>
                <a:lnTo>
                  <a:pt x="8" y="155"/>
                </a:lnTo>
                <a:lnTo>
                  <a:pt x="6" y="183"/>
                </a:lnTo>
                <a:lnTo>
                  <a:pt x="6" y="191"/>
                </a:lnTo>
                <a:lnTo>
                  <a:pt x="6" y="194"/>
                </a:lnTo>
                <a:lnTo>
                  <a:pt x="5" y="209"/>
                </a:lnTo>
                <a:lnTo>
                  <a:pt x="4" y="226"/>
                </a:lnTo>
                <a:lnTo>
                  <a:pt x="4" y="237"/>
                </a:lnTo>
                <a:lnTo>
                  <a:pt x="2" y="249"/>
                </a:lnTo>
                <a:lnTo>
                  <a:pt x="1" y="263"/>
                </a:lnTo>
                <a:lnTo>
                  <a:pt x="1" y="264"/>
                </a:lnTo>
                <a:lnTo>
                  <a:pt x="1" y="266"/>
                </a:lnTo>
                <a:lnTo>
                  <a:pt x="1" y="277"/>
                </a:lnTo>
                <a:lnTo>
                  <a:pt x="0" y="305"/>
                </a:lnTo>
                <a:lnTo>
                  <a:pt x="0" y="317"/>
                </a:lnTo>
                <a:lnTo>
                  <a:pt x="1" y="319"/>
                </a:lnTo>
                <a:lnTo>
                  <a:pt x="2" y="319"/>
                </a:lnTo>
                <a:lnTo>
                  <a:pt x="42" y="320"/>
                </a:lnTo>
                <a:lnTo>
                  <a:pt x="62" y="320"/>
                </a:lnTo>
                <a:lnTo>
                  <a:pt x="65" y="321"/>
                </a:lnTo>
                <a:lnTo>
                  <a:pt x="81" y="323"/>
                </a:lnTo>
                <a:lnTo>
                  <a:pt x="91" y="323"/>
                </a:lnTo>
                <a:lnTo>
                  <a:pt x="94" y="323"/>
                </a:lnTo>
                <a:lnTo>
                  <a:pt x="98" y="323"/>
                </a:lnTo>
                <a:lnTo>
                  <a:pt x="123" y="324"/>
                </a:lnTo>
                <a:lnTo>
                  <a:pt x="141" y="325"/>
                </a:lnTo>
                <a:lnTo>
                  <a:pt x="153" y="325"/>
                </a:lnTo>
                <a:lnTo>
                  <a:pt x="180" y="327"/>
                </a:lnTo>
                <a:lnTo>
                  <a:pt x="185" y="327"/>
                </a:lnTo>
                <a:lnTo>
                  <a:pt x="221" y="328"/>
                </a:lnTo>
                <a:lnTo>
                  <a:pt x="252" y="330"/>
                </a:lnTo>
                <a:lnTo>
                  <a:pt x="278" y="330"/>
                </a:lnTo>
                <a:lnTo>
                  <a:pt x="302" y="330"/>
                </a:lnTo>
                <a:lnTo>
                  <a:pt x="354" y="331"/>
                </a:lnTo>
                <a:lnTo>
                  <a:pt x="376" y="331"/>
                </a:lnTo>
                <a:lnTo>
                  <a:pt x="436" y="332"/>
                </a:lnTo>
                <a:lnTo>
                  <a:pt x="446" y="342"/>
                </a:lnTo>
                <a:lnTo>
                  <a:pt x="451" y="345"/>
                </a:lnTo>
                <a:lnTo>
                  <a:pt x="455" y="346"/>
                </a:lnTo>
                <a:lnTo>
                  <a:pt x="464" y="349"/>
                </a:lnTo>
                <a:lnTo>
                  <a:pt x="476" y="357"/>
                </a:lnTo>
                <a:lnTo>
                  <a:pt x="486" y="346"/>
                </a:lnTo>
                <a:lnTo>
                  <a:pt x="504" y="349"/>
                </a:lnTo>
                <a:lnTo>
                  <a:pt x="507" y="349"/>
                </a:lnTo>
                <a:lnTo>
                  <a:pt x="515" y="346"/>
                </a:lnTo>
                <a:lnTo>
                  <a:pt x="516" y="348"/>
                </a:lnTo>
                <a:lnTo>
                  <a:pt x="536" y="346"/>
                </a:lnTo>
                <a:lnTo>
                  <a:pt x="543" y="353"/>
                </a:lnTo>
              </a:path>
            </a:pathLst>
          </a:custGeom>
          <a:solidFill>
            <a:srgbClr val="D0DFE4"/>
          </a:solidFill>
          <a:ln w="3175" cap="rnd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9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8376" name="TextBox 449"/>
          <p:cNvSpPr txBox="1">
            <a:spLocks noChangeArrowheads="1"/>
          </p:cNvSpPr>
          <p:nvPr/>
        </p:nvSpPr>
        <p:spPr bwMode="auto">
          <a:xfrm>
            <a:off x="6858000" y="3448050"/>
            <a:ext cx="3571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DC</a:t>
            </a:r>
          </a:p>
        </p:txBody>
      </p:sp>
      <p:sp>
        <p:nvSpPr>
          <p:cNvPr id="98377" name="TextBox 452"/>
          <p:cNvSpPr txBox="1">
            <a:spLocks noChangeArrowheads="1"/>
          </p:cNvSpPr>
          <p:nvPr/>
        </p:nvSpPr>
        <p:spPr bwMode="auto">
          <a:xfrm>
            <a:off x="2825750" y="4581525"/>
            <a:ext cx="14430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TX: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5,880 MW x 2015*</a:t>
            </a:r>
          </a:p>
        </p:txBody>
      </p:sp>
      <p:sp>
        <p:nvSpPr>
          <p:cNvPr id="98378" name="TextBox 453"/>
          <p:cNvSpPr txBox="1">
            <a:spLocks noChangeArrowheads="1"/>
          </p:cNvSpPr>
          <p:nvPr/>
        </p:nvSpPr>
        <p:spPr bwMode="auto">
          <a:xfrm>
            <a:off x="2900363" y="2454275"/>
            <a:ext cx="10175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SD: 10% x 2015</a:t>
            </a:r>
            <a:endParaRPr lang="en-US" altLang="en-US" sz="900" b="1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79" name="Rectangle 319"/>
          <p:cNvSpPr>
            <a:spLocks noChangeArrowheads="1"/>
          </p:cNvSpPr>
          <p:nvPr/>
        </p:nvSpPr>
        <p:spPr bwMode="auto">
          <a:xfrm>
            <a:off x="5915025" y="4038600"/>
            <a:ext cx="8509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SC:</a:t>
            </a:r>
            <a:r>
              <a:rPr kumimoji="1"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kumimoji="1"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2% 2021</a:t>
            </a:r>
          </a:p>
        </p:txBody>
      </p:sp>
      <p:sp>
        <p:nvSpPr>
          <p:cNvPr id="98380" name="TextBox 455"/>
          <p:cNvSpPr txBox="1">
            <a:spLocks noChangeArrowheads="1"/>
          </p:cNvSpPr>
          <p:nvPr/>
        </p:nvSpPr>
        <p:spPr bwMode="auto">
          <a:xfrm>
            <a:off x="3851275" y="5335588"/>
            <a:ext cx="1131888" cy="230187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NMI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: 20% x 2016</a:t>
            </a:r>
          </a:p>
        </p:txBody>
      </p:sp>
      <p:sp>
        <p:nvSpPr>
          <p:cNvPr id="98381" name="Rectangle 456"/>
          <p:cNvSpPr>
            <a:spLocks noChangeArrowheads="1"/>
          </p:cNvSpPr>
          <p:nvPr/>
        </p:nvSpPr>
        <p:spPr bwMode="auto">
          <a:xfrm>
            <a:off x="3846513" y="5586413"/>
            <a:ext cx="1136650" cy="230187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PR: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20% x 2035</a:t>
            </a:r>
          </a:p>
        </p:txBody>
      </p:sp>
      <p:sp>
        <p:nvSpPr>
          <p:cNvPr id="98382" name="TextBox 457"/>
          <p:cNvSpPr txBox="1">
            <a:spLocks noChangeArrowheads="1"/>
          </p:cNvSpPr>
          <p:nvPr/>
        </p:nvSpPr>
        <p:spPr bwMode="auto">
          <a:xfrm>
            <a:off x="5010150" y="5335588"/>
            <a:ext cx="1162050" cy="230187"/>
          </a:xfrm>
          <a:prstGeom prst="rect">
            <a:avLst/>
          </a:prstGeom>
          <a:solidFill>
            <a:srgbClr val="D0D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Guam: 25% x 2035</a:t>
            </a:r>
          </a:p>
        </p:txBody>
      </p:sp>
      <p:sp>
        <p:nvSpPr>
          <p:cNvPr id="98383" name="Rectangle 458"/>
          <p:cNvSpPr>
            <a:spLocks noChangeArrowheads="1"/>
          </p:cNvSpPr>
          <p:nvPr/>
        </p:nvSpPr>
        <p:spPr bwMode="auto">
          <a:xfrm>
            <a:off x="5013325" y="5586413"/>
            <a:ext cx="1158875" cy="231775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USVI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: 30% x 2025</a:t>
            </a:r>
          </a:p>
        </p:txBody>
      </p:sp>
      <p:sp>
        <p:nvSpPr>
          <p:cNvPr id="98384" name="Rectangle 302"/>
          <p:cNvSpPr>
            <a:spLocks noChangeArrowheads="1"/>
          </p:cNvSpPr>
          <p:nvPr/>
        </p:nvSpPr>
        <p:spPr bwMode="auto">
          <a:xfrm>
            <a:off x="7551738" y="1882775"/>
            <a:ext cx="906462" cy="139700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NH: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24.8 x 2025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85" name="Rectangle 302"/>
          <p:cNvSpPr>
            <a:spLocks noChangeArrowheads="1"/>
          </p:cNvSpPr>
          <p:nvPr/>
        </p:nvSpPr>
        <p:spPr bwMode="auto">
          <a:xfrm>
            <a:off x="7553325" y="2062163"/>
            <a:ext cx="901700" cy="138112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VT: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75% x 2032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86" name="Rectangle 302"/>
          <p:cNvSpPr>
            <a:spLocks noChangeArrowheads="1"/>
          </p:cNvSpPr>
          <p:nvPr/>
        </p:nvSpPr>
        <p:spPr bwMode="auto">
          <a:xfrm>
            <a:off x="7546975" y="2252663"/>
            <a:ext cx="1511300" cy="276225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MA: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15% x 2020(</a:t>
            </a:r>
            <a:r>
              <a:rPr lang="en-US" altLang="en-US" sz="7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new resources) </a:t>
            </a:r>
          </a:p>
          <a:p>
            <a:pPr eaLnBrk="0" hangingPunct="0"/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6.03% x 2016 </a:t>
            </a:r>
            <a:r>
              <a:rPr lang="en-US" altLang="en-US" sz="7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(existing resources)</a:t>
            </a:r>
            <a:endParaRPr kumimoji="1" lang="en-US" altLang="en-US" sz="7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87" name="Rectangle 302"/>
          <p:cNvSpPr>
            <a:spLocks noChangeArrowheads="1"/>
          </p:cNvSpPr>
          <p:nvPr/>
        </p:nvSpPr>
        <p:spPr bwMode="auto">
          <a:xfrm>
            <a:off x="7546975" y="2606675"/>
            <a:ext cx="911225" cy="138113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RI: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38.5% x 2035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88" name="Rectangle 302"/>
          <p:cNvSpPr>
            <a:spLocks noChangeArrowheads="1"/>
          </p:cNvSpPr>
          <p:nvPr/>
        </p:nvSpPr>
        <p:spPr bwMode="auto">
          <a:xfrm>
            <a:off x="7543800" y="2778125"/>
            <a:ext cx="838200" cy="138113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CT: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27% x 2020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89" name="Rectangle 302"/>
          <p:cNvSpPr>
            <a:spLocks noChangeArrowheads="1"/>
          </p:cNvSpPr>
          <p:nvPr/>
        </p:nvSpPr>
        <p:spPr bwMode="auto">
          <a:xfrm>
            <a:off x="5943600" y="2508250"/>
            <a:ext cx="10668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NY: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50% x 2030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90" name="Rectangle 302"/>
          <p:cNvSpPr>
            <a:spLocks noChangeArrowheads="1"/>
          </p:cNvSpPr>
          <p:nvPr/>
        </p:nvSpPr>
        <p:spPr bwMode="auto">
          <a:xfrm>
            <a:off x="7546975" y="3249613"/>
            <a:ext cx="911225" cy="277812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PA: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18% x 2021†</a:t>
            </a:r>
          </a:p>
          <a:p>
            <a:pPr algn="ctr" eaLnBrk="0" hangingPunct="0"/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91" name="Rectangle 302"/>
          <p:cNvSpPr>
            <a:spLocks noChangeArrowheads="1"/>
          </p:cNvSpPr>
          <p:nvPr/>
        </p:nvSpPr>
        <p:spPr bwMode="auto">
          <a:xfrm>
            <a:off x="7542213" y="2960688"/>
            <a:ext cx="1206500" cy="246062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NJ: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20.38% RE x 2020 </a:t>
            </a:r>
          </a:p>
          <a:p>
            <a:pPr eaLnBrk="0" hangingPunct="0"/>
            <a:r>
              <a:rPr lang="en-US" altLang="en-US" sz="7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+ 4.1% solar by 2027</a:t>
            </a:r>
          </a:p>
        </p:txBody>
      </p:sp>
      <p:sp>
        <p:nvSpPr>
          <p:cNvPr id="98392" name="Rectangle 302"/>
          <p:cNvSpPr>
            <a:spLocks noChangeArrowheads="1"/>
          </p:cNvSpPr>
          <p:nvPr/>
        </p:nvSpPr>
        <p:spPr bwMode="auto">
          <a:xfrm>
            <a:off x="7551738" y="3424238"/>
            <a:ext cx="906462" cy="138112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DE: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25% x 2026*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93" name="Rectangle 302"/>
          <p:cNvSpPr>
            <a:spLocks noChangeArrowheads="1"/>
          </p:cNvSpPr>
          <p:nvPr/>
        </p:nvSpPr>
        <p:spPr bwMode="auto">
          <a:xfrm>
            <a:off x="7546975" y="3614738"/>
            <a:ext cx="911225" cy="138112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MD: 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25% x 2020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8394" name="Rectangle 302"/>
          <p:cNvSpPr>
            <a:spLocks noChangeArrowheads="1"/>
          </p:cNvSpPr>
          <p:nvPr/>
        </p:nvSpPr>
        <p:spPr bwMode="auto">
          <a:xfrm>
            <a:off x="7543800" y="3802063"/>
            <a:ext cx="914400" cy="139700"/>
          </a:xfrm>
          <a:prstGeom prst="rect">
            <a:avLst/>
          </a:prstGeom>
          <a:solidFill>
            <a:srgbClr val="7BA5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900" b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DC: 5</a:t>
            </a:r>
            <a:r>
              <a:rPr lang="en-US" altLang="en-US" sz="90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0% x 2032</a:t>
            </a:r>
            <a:endParaRPr kumimoji="1" lang="en-US" altLang="en-US" sz="90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91" name="Straight Connector 490"/>
          <p:cNvCxnSpPr>
            <a:endCxn id="98361" idx="1"/>
          </p:cNvCxnSpPr>
          <p:nvPr/>
        </p:nvCxnSpPr>
        <p:spPr>
          <a:xfrm>
            <a:off x="6416675" y="3221038"/>
            <a:ext cx="534988" cy="2603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Minus 1"/>
          <p:cNvSpPr/>
          <p:nvPr/>
        </p:nvSpPr>
        <p:spPr>
          <a:xfrm>
            <a:off x="7329488" y="3384550"/>
            <a:ext cx="1649412" cy="46038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008000"/>
                </a:solidFill>
              </a:rPr>
              <a:t>Carbon pricing policies</a:t>
            </a:r>
          </a:p>
        </p:txBody>
      </p:sp>
      <p:sp>
        <p:nvSpPr>
          <p:cNvPr id="993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3504BB-B4EA-429D-BA93-D59A47DD6B78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99332" name="Picture 2" descr="http://portal.beyond-ratings.com/wp-content/uploads/2016/04/Carbon-pricing-world-map-I4CE-15.04.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3439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4"/>
          <p:cNvSpPr>
            <a:spLocks noChangeArrowheads="1"/>
          </p:cNvSpPr>
          <p:nvPr/>
        </p:nvSpPr>
        <p:spPr bwMode="auto">
          <a:xfrm rot="-5400000">
            <a:off x="-2507456" y="4020344"/>
            <a:ext cx="5334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>
                <a:latin typeface="Arial" charset="0"/>
              </a:rPr>
              <a:t>http://portal.beyond-ratings.com/2016/04/carbon-pricing-world-map/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Corporate and voluntary efforts</a:t>
            </a:r>
          </a:p>
        </p:txBody>
      </p:sp>
      <p:sp>
        <p:nvSpPr>
          <p:cNvPr id="10240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361D12-5488-48B7-B995-4F1F4A04F3AC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04" name="Picture 2" descr="http://www.renewablechoice.com/wp-content/uploads/2016/01/PPA_by_source_All_04.19.17_17_arr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8162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200" b="1" smtClean="0">
                <a:solidFill>
                  <a:srgbClr val="008000"/>
                </a:solidFill>
              </a:rPr>
              <a:t>Co-benefits of addressing climate change</a:t>
            </a:r>
          </a:p>
        </p:txBody>
      </p:sp>
      <p:pic>
        <p:nvPicPr>
          <p:cNvPr id="103427" name="Picture 2" descr="https://d3n8a8pro7vhmx.cloudfront.net/foe/pages/318/attachments/original/1484021930/global-warming-hoax.jpg?1484021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33525"/>
            <a:ext cx="78549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008000"/>
                </a:solidFill>
              </a:rPr>
              <a:t>Air quality improvements</a:t>
            </a:r>
          </a:p>
        </p:txBody>
      </p:sp>
      <p:sp>
        <p:nvSpPr>
          <p:cNvPr id="10547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A867CF-AEAD-40C5-8850-6AC6CF5CA26E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 smtClean="0">
              <a:latin typeface="Arial" charset="0"/>
            </a:endParaRPr>
          </a:p>
        </p:txBody>
      </p:sp>
      <p:pic>
        <p:nvPicPr>
          <p:cNvPr id="105476" name="Picture 2" descr="https://www.epa.gov/sites/production/files/2017-07/2016_baby_graphic_1970-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994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8" y="1500188"/>
            <a:ext cx="7789862" cy="51482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000"/>
                </a:solidFill>
              </a:rPr>
              <a:t>Climate and health externalities of coal-fired generation in Texas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85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67285C-8042-4BDC-8BFF-E60461F03485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 smtClean="0">
                <a:solidFill>
                  <a:srgbClr val="008000"/>
                </a:solidFill>
              </a:rPr>
              <a:t>Warming is a problem</a:t>
            </a:r>
          </a:p>
        </p:txBody>
      </p:sp>
      <p:pic>
        <p:nvPicPr>
          <p:cNvPr id="45059" name="Picture 2" descr="http://www.challengetochange.org/climate_pics/projected_impacts_of_clim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990600"/>
            <a:ext cx="869315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008000"/>
                </a:solidFill>
              </a:rPr>
              <a:t>Conclusions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Global treaties have focused on T targets, but national efforts on emissions</a:t>
            </a:r>
          </a:p>
          <a:p>
            <a:r>
              <a:rPr lang="en-US" altLang="en-US" dirty="0" smtClean="0"/>
              <a:t>U.S. emissions are declining, but:</a:t>
            </a:r>
          </a:p>
          <a:p>
            <a:pPr lvl="1"/>
            <a:r>
              <a:rPr lang="en-US" altLang="en-US" dirty="0" smtClean="0"/>
              <a:t>Not driven by federal policies</a:t>
            </a:r>
          </a:p>
          <a:p>
            <a:pPr lvl="1"/>
            <a:r>
              <a:rPr lang="en-US" altLang="en-US" dirty="0" smtClean="0"/>
              <a:t>Not fast enough for climate goals</a:t>
            </a:r>
          </a:p>
          <a:p>
            <a:r>
              <a:rPr lang="en-US" altLang="en-US" dirty="0" smtClean="0"/>
              <a:t>Need </a:t>
            </a:r>
            <a:r>
              <a:rPr lang="en-US" altLang="en-US" dirty="0" smtClean="0"/>
              <a:t>efficiency, clean electricity, and to electrify as much as we can</a:t>
            </a:r>
            <a:endParaRPr lang="en-US" altLang="en-US" dirty="0" smtClean="0"/>
          </a:p>
          <a:p>
            <a:r>
              <a:rPr lang="en-US" altLang="en-US" dirty="0" smtClean="0"/>
              <a:t>Addressing climate helps our air &amp; health</a:t>
            </a:r>
            <a:endParaRPr lang="en-US" alt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E2404-C050-484E-81E0-9774BCA50298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62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Warming may intensify hurricanes and floods</a:t>
            </a:r>
            <a:endParaRPr lang="en-US" sz="4000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678363"/>
          </a:xfrm>
        </p:spPr>
        <p:txBody>
          <a:bodyPr/>
          <a:lstStyle/>
          <a:p>
            <a:r>
              <a:rPr lang="en-US" dirty="0" smtClean="0"/>
              <a:t>Harvey-scale rain 6x as likely (Emanuel, 2017)</a:t>
            </a:r>
          </a:p>
          <a:p>
            <a:r>
              <a:rPr lang="en-US" dirty="0" smtClean="0"/>
              <a:t>More </a:t>
            </a:r>
            <a:r>
              <a:rPr lang="en-US" u="sng" dirty="0" smtClean="0"/>
              <a:t>severe</a:t>
            </a:r>
            <a:r>
              <a:rPr lang="en-US" dirty="0" smtClean="0"/>
              <a:t> but not more </a:t>
            </a:r>
            <a:r>
              <a:rPr lang="en-US" u="sng" dirty="0" smtClean="0"/>
              <a:t>frequent</a:t>
            </a:r>
            <a:r>
              <a:rPr lang="en-US" dirty="0" smtClean="0"/>
              <a:t> hurricanes</a:t>
            </a:r>
          </a:p>
          <a:p>
            <a:r>
              <a:rPr lang="en-US" dirty="0" smtClean="0"/>
              <a:t>Precipitation increases ~7% per 1°C</a:t>
            </a:r>
          </a:p>
          <a:p>
            <a:r>
              <a:rPr lang="en-US" dirty="0" smtClean="0"/>
              <a:t>More extremes of rain and drought</a:t>
            </a:r>
          </a:p>
          <a:p>
            <a:endParaRPr lang="en-US" dirty="0"/>
          </a:p>
          <a:p>
            <a:r>
              <a:rPr lang="en-US" dirty="0" smtClean="0"/>
              <a:t>Change in jet stream?</a:t>
            </a:r>
          </a:p>
          <a:p>
            <a:pPr lvl="1"/>
            <a:r>
              <a:rPr lang="en-US" dirty="0" smtClean="0"/>
              <a:t>Our upcoming study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http://assets.climatecentral.org/images/uploads/gallery/JetStreamBo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6766" r="6320" b="11046"/>
          <a:stretch/>
        </p:blipFill>
        <p:spPr bwMode="auto">
          <a:xfrm>
            <a:off x="4495800" y="4114800"/>
            <a:ext cx="4570367" cy="26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Ok, so there’s a problem.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Who’s the culprit?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14690" name="Picture 2" descr="https://orig00.deviantart.net/205b/f/2009/162/0/9/clue___suspects_by_droo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9152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64600" cy="6858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008000"/>
                </a:solidFill>
              </a:rPr>
              <a:t>We (via greenhouse gases) are causing it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6832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0" y="5878513"/>
            <a:ext cx="1312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IPCC 2013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7162800" y="1295400"/>
            <a:ext cx="185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 i="1">
                <a:solidFill>
                  <a:srgbClr val="FF0000"/>
                </a:solidFill>
              </a:rPr>
              <a:t>Radiative forcing since 1750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1143000" y="6396038"/>
            <a:ext cx="712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 i="1" dirty="0">
                <a:solidFill>
                  <a:srgbClr val="FF0000"/>
                </a:solidFill>
                <a:hlinkClick r:id="rId3"/>
              </a:rPr>
              <a:t>Also, see Bloomberg: What’s really warming the world</a:t>
            </a:r>
            <a:endParaRPr lang="en-US" alt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b="1" dirty="0" smtClean="0">
                <a:solidFill>
                  <a:srgbClr val="008000"/>
                </a:solidFill>
              </a:rPr>
              <a:t>What can we do to limit the damage?</a:t>
            </a:r>
            <a:br>
              <a:rPr lang="en-US" altLang="en-US" sz="3800" b="1" dirty="0" smtClean="0">
                <a:solidFill>
                  <a:srgbClr val="008000"/>
                </a:solidFill>
              </a:rPr>
            </a:br>
            <a:r>
              <a:rPr lang="en-US" altLang="en-US" sz="3800" b="1" dirty="0" smtClean="0">
                <a:solidFill>
                  <a:srgbClr val="008000"/>
                </a:solidFill>
              </a:rPr>
              <a:t>Risk = Hazard * Exposure * Vulnerability</a:t>
            </a:r>
          </a:p>
        </p:txBody>
      </p:sp>
      <p:pic>
        <p:nvPicPr>
          <p:cNvPr id="47107" name="Picture 2" descr="https://www.researchgate.net/profile/Adam_Markham/publication/282613252/figure/fig2/AS:391453244182533@1470341134781/FIGURE-4-Factors-That-Influence-Risk-Include-Exposure-Vulnerability-and-Hazar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46577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381000" y="3832225"/>
            <a:ext cx="1220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 b="1"/>
              <a:t>Hazard</a:t>
            </a:r>
          </a:p>
        </p:txBody>
      </p:sp>
      <p:sp>
        <p:nvSpPr>
          <p:cNvPr id="47109" name="TextBox 3"/>
          <p:cNvSpPr txBox="1">
            <a:spLocks noChangeArrowheads="1"/>
          </p:cNvSpPr>
          <p:nvPr/>
        </p:nvSpPr>
        <p:spPr bwMode="auto">
          <a:xfrm>
            <a:off x="3808413" y="4354513"/>
            <a:ext cx="992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Impacts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58674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>
                <a:hlinkClick r:id="rId3"/>
              </a:rPr>
              <a:t>Article in The Conversation</a:t>
            </a:r>
            <a:r>
              <a:rPr lang="en-US" altLang="en-US" sz="1600"/>
              <a:t> by Dessler, Cohan, and Hayhoe connecting this to Hurricane Harvey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6A45C-8442-41F1-9461-9A3666E2719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160338" y="2590800"/>
            <a:ext cx="25828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 i="1" dirty="0"/>
              <a:t>What we control via emissions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6019800" y="3371850"/>
            <a:ext cx="2582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b="1" i="1" dirty="0"/>
              <a:t>What we control via adaptation and preparedness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1595735"/>
            <a:ext cx="2338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My focus tonight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>
            <a:stCxn id="2" idx="2"/>
            <a:endCxn id="47112" idx="0"/>
          </p:cNvCxnSpPr>
          <p:nvPr/>
        </p:nvCxnSpPr>
        <p:spPr>
          <a:xfrm flipH="1">
            <a:off x="1451769" y="2057400"/>
            <a:ext cx="784102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0338" y="2590800"/>
            <a:ext cx="2354262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>
                <a:solidFill>
                  <a:srgbClr val="008000"/>
                </a:solidFill>
              </a:rPr>
              <a:t>How do we define the</a:t>
            </a:r>
            <a:br>
              <a:rPr lang="en-US" altLang="en-US" sz="4000" b="1" dirty="0" smtClean="0">
                <a:solidFill>
                  <a:srgbClr val="008000"/>
                </a:solidFill>
              </a:rPr>
            </a:br>
            <a:r>
              <a:rPr lang="en-US" altLang="en-US" sz="4000" b="1" dirty="0" smtClean="0">
                <a:solidFill>
                  <a:srgbClr val="008000"/>
                </a:solidFill>
              </a:rPr>
              <a:t>“climate challenge” to be solved?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Analogy to setting goals for diet and weight</a:t>
            </a:r>
          </a:p>
        </p:txBody>
      </p:sp>
      <p:pic>
        <p:nvPicPr>
          <p:cNvPr id="48132" name="Picture 2" descr="https://cdn.vox-cdn.com/thumbor/Ma7BgR9Kl6Px7gnI_7eq4SbFOig=/0x38:1920x1043/fit-in/1200x630/cdn.vox-cdn.com/uploads/chorus_asset/file/9850635/Final_Thumbnail_Di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473325"/>
            <a:ext cx="765175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sire_PowerTemplate12">
  <a:themeElements>
    <a:clrScheme name="Custom 1">
      <a:dk1>
        <a:sysClr val="windowText" lastClr="000000"/>
      </a:dk1>
      <a:lt1>
        <a:sysClr val="window" lastClr="FFFFFF"/>
      </a:lt1>
      <a:dk2>
        <a:srgbClr val="7F7F7F"/>
      </a:dk2>
      <a:lt2>
        <a:srgbClr val="EEECE1"/>
      </a:lt2>
      <a:accent1>
        <a:srgbClr val="DF3911"/>
      </a:accent1>
      <a:accent2>
        <a:srgbClr val="EF6B16"/>
      </a:accent2>
      <a:accent3>
        <a:srgbClr val="EE9110"/>
      </a:accent3>
      <a:accent4>
        <a:srgbClr val="F1BD07"/>
      </a:accent4>
      <a:accent5>
        <a:srgbClr val="CC0000"/>
      </a:accent5>
      <a:accent6>
        <a:srgbClr val="7F7F7F"/>
      </a:accent6>
      <a:hlink>
        <a:srgbClr val="000000"/>
      </a:hlink>
      <a:folHlink>
        <a:srgbClr val="595959"/>
      </a:folHlink>
    </a:clrScheme>
    <a:fontScheme name="Custom 1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ew DSIRE Template2" id="{FD8AFA20-9F8C-4293-8F7E-08C4C2DFAA63}" vid="{A2FCF2B7-5354-4F52-BBA1-7D550F339A11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1039</Words>
  <Application>Microsoft Office PowerPoint</Application>
  <PresentationFormat>On-screen Show (4:3)</PresentationFormat>
  <Paragraphs>195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Default Design</vt:lpstr>
      <vt:lpstr>dsire_PowerTemplate12</vt:lpstr>
      <vt:lpstr>1_Default Design</vt:lpstr>
      <vt:lpstr>1_Office Theme</vt:lpstr>
      <vt:lpstr>Solving the Climate Challenge</vt:lpstr>
      <vt:lpstr>Is climate change a problem?</vt:lpstr>
      <vt:lpstr>PowerPoint Presentation</vt:lpstr>
      <vt:lpstr>Warming is a problem</vt:lpstr>
      <vt:lpstr>Warming may intensify hurricanes and floods</vt:lpstr>
      <vt:lpstr>Ok, so there’s a problem. Who’s the culprit?</vt:lpstr>
      <vt:lpstr>We (via greenhouse gases) are causing it</vt:lpstr>
      <vt:lpstr>What can we do to limit the damage? Risk = Hazard * Exposure * Vulnerability</vt:lpstr>
      <vt:lpstr>How do we define the “climate challenge” to be solved?</vt:lpstr>
      <vt:lpstr>How do we set goals for weight?</vt:lpstr>
      <vt:lpstr>How do we set goals for climate?</vt:lpstr>
      <vt:lpstr>What goal to target?</vt:lpstr>
      <vt:lpstr>Goal of Paris Climate Agreement</vt:lpstr>
      <vt:lpstr>Emissions pathways likely to achieve the Paris goal</vt:lpstr>
      <vt:lpstr>1.5 - 2°C means leaving most fossils in the ground</vt:lpstr>
      <vt:lpstr>Paris Climate Pledges: Intended Nationally Determined Contributions</vt:lpstr>
      <vt:lpstr>Paris 2020’s pledges are insufficient</vt:lpstr>
      <vt:lpstr>U.S. Paris emissions pledge: 26-28% by 2025; 80% by 2050</vt:lpstr>
      <vt:lpstr>Pathway to U.S. Paris pledge: 80% net emission reduction by 2050</vt:lpstr>
      <vt:lpstr>3 Steps to Decarbonize Energy</vt:lpstr>
      <vt:lpstr>How to decarbonize electricity: &gt;30 GW/yr new wind + solar; nuclear; CCUS</vt:lpstr>
      <vt:lpstr>Wind and solar cheaper than fossils, even before subsidies, externalities</vt:lpstr>
      <vt:lpstr>UBS expects EVs to reach total cost of ownership parity in 2020’s</vt:lpstr>
      <vt:lpstr>PowerPoint Presentation</vt:lpstr>
      <vt:lpstr>PowerPoint Presentation</vt:lpstr>
      <vt:lpstr>Jim Blackburn, Texas Coastal Exchange concept</vt:lpstr>
      <vt:lpstr>Bio-Energy Carbon Capture and Storage</vt:lpstr>
      <vt:lpstr>What policies do we need to drive these changes?</vt:lpstr>
      <vt:lpstr>Waxman-Markey not enacted, but its caps are being met</vt:lpstr>
      <vt:lpstr>Clean Power Plan not implemented, but being achieved</vt:lpstr>
      <vt:lpstr>Fuel economy standards tightening, but Trump may seek to weaken </vt:lpstr>
      <vt:lpstr>Federal tax credits for wind and solar are phasing down</vt:lpstr>
      <vt:lpstr>State and city pledges</vt:lpstr>
      <vt:lpstr>PowerPoint Presentation</vt:lpstr>
      <vt:lpstr>Carbon pricing policies</vt:lpstr>
      <vt:lpstr>Corporate and voluntary efforts</vt:lpstr>
      <vt:lpstr>Co-benefits of addressing climate change</vt:lpstr>
      <vt:lpstr>Air quality improvements</vt:lpstr>
      <vt:lpstr>Climate and health externalities of coal-fired generation in Texas</vt:lpstr>
      <vt:lpstr>Conclusions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Cohan</dc:creator>
  <cp:lastModifiedBy>Daniel Cohan</cp:lastModifiedBy>
  <cp:revision>85</cp:revision>
  <dcterms:created xsi:type="dcterms:W3CDTF">2018-01-09T16:59:28Z</dcterms:created>
  <dcterms:modified xsi:type="dcterms:W3CDTF">2018-02-15T23:01:17Z</dcterms:modified>
</cp:coreProperties>
</file>